
<file path=[Content_Types].xml><?xml version="1.0" encoding="utf-8"?>
<Types xmlns="http://schemas.openxmlformats.org/package/2006/content-types">
  <Default Extension="crdownload" ContentType="image/jpeg"/>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7"/>
  </p:notesMasterIdLst>
  <p:handoutMasterIdLst>
    <p:handoutMasterId r:id="rId38"/>
  </p:handoutMasterIdLst>
  <p:sldIdLst>
    <p:sldId id="257" r:id="rId5"/>
    <p:sldId id="389" r:id="rId6"/>
    <p:sldId id="384" r:id="rId7"/>
    <p:sldId id="392" r:id="rId8"/>
    <p:sldId id="317" r:id="rId9"/>
    <p:sldId id="277" r:id="rId10"/>
    <p:sldId id="415" r:id="rId11"/>
    <p:sldId id="396" r:id="rId12"/>
    <p:sldId id="397" r:id="rId13"/>
    <p:sldId id="414" r:id="rId14"/>
    <p:sldId id="399" r:id="rId15"/>
    <p:sldId id="394" r:id="rId16"/>
    <p:sldId id="403" r:id="rId17"/>
    <p:sldId id="404" r:id="rId18"/>
    <p:sldId id="405" r:id="rId19"/>
    <p:sldId id="407" r:id="rId20"/>
    <p:sldId id="402" r:id="rId21"/>
    <p:sldId id="400" r:id="rId22"/>
    <p:sldId id="401" r:id="rId23"/>
    <p:sldId id="408" r:id="rId24"/>
    <p:sldId id="409" r:id="rId25"/>
    <p:sldId id="410" r:id="rId26"/>
    <p:sldId id="411" r:id="rId27"/>
    <p:sldId id="417" r:id="rId28"/>
    <p:sldId id="416" r:id="rId29"/>
    <p:sldId id="412" r:id="rId30"/>
    <p:sldId id="419" r:id="rId31"/>
    <p:sldId id="418" r:id="rId32"/>
    <p:sldId id="420" r:id="rId33"/>
    <p:sldId id="421" r:id="rId34"/>
    <p:sldId id="422" r:id="rId35"/>
    <p:sldId id="3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F0FE"/>
    <a:srgbClr val="FA9D8A"/>
    <a:srgbClr val="FFFFC5"/>
    <a:srgbClr val="CCE8DA"/>
    <a:srgbClr val="ECD9FF"/>
    <a:srgbClr val="FFFFFF"/>
    <a:srgbClr val="D40AA8"/>
    <a:srgbClr val="FFE9C9"/>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6BAD0-6092-4D21-8615-A19769338734}" v="4556" dt="2022-07-07T19:56:28.4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95667" autoAdjust="0"/>
  </p:normalViewPr>
  <p:slideViewPr>
    <p:cSldViewPr snapToGrid="0">
      <p:cViewPr varScale="1">
        <p:scale>
          <a:sx n="90" d="100"/>
          <a:sy n="90" d="100"/>
        </p:scale>
        <p:origin x="302"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AE6FDA72-6A3C-4AD2-87D1-958FFC755D73}">
      <dgm:prSet phldrT="[Text]" custT="1"/>
      <dgm:spPr/>
      <dgm:t>
        <a:bodyPr/>
        <a:lstStyle/>
        <a:p>
          <a:r>
            <a:rPr lang="en-GB" sz="2000" b="1" dirty="0"/>
            <a:t>API Data Extraction</a:t>
          </a:r>
        </a:p>
      </dgm:t>
    </dgm:pt>
    <dgm:pt modelId="{3C6F382F-1DFF-49A0-ADDB-33DF8DCE2579}" type="parTrans" cxnId="{B70613F1-EF33-4381-B886-4D7FE59DF6CF}">
      <dgm:prSet/>
      <dgm:spPr/>
      <dgm:t>
        <a:bodyPr/>
        <a:lstStyle/>
        <a:p>
          <a:endParaRPr lang="en-GB"/>
        </a:p>
      </dgm:t>
    </dgm:pt>
    <dgm:pt modelId="{0B131AE0-F845-40D0-AEB2-5BED204FB95E}" type="sibTrans" cxnId="{B70613F1-EF33-4381-B886-4D7FE59DF6CF}">
      <dgm:prSet/>
      <dgm:spPr/>
      <dgm:t>
        <a:bodyPr/>
        <a:lstStyle/>
        <a:p>
          <a:endParaRPr lang="en-GB"/>
        </a:p>
      </dgm:t>
    </dgm:pt>
    <dgm:pt modelId="{67146D0A-E582-49BD-B8D3-ADFF9609CC8D}">
      <dgm:prSet phldrT="[Text]" custT="1"/>
      <dgm:spPr/>
      <dgm:t>
        <a:bodyPr/>
        <a:lstStyle/>
        <a:p>
          <a:r>
            <a:rPr lang="en-GB" sz="1800" b="1" dirty="0">
              <a:solidFill>
                <a:schemeClr val="accent1">
                  <a:lumMod val="20000"/>
                  <a:lumOff val="80000"/>
                </a:schemeClr>
              </a:solidFill>
            </a:rPr>
            <a:t>Importing json file from:</a:t>
          </a:r>
          <a:br>
            <a:rPr lang="en-GB" sz="1800" b="1" dirty="0">
              <a:solidFill>
                <a:schemeClr val="accent1">
                  <a:lumMod val="20000"/>
                  <a:lumOff val="80000"/>
                </a:schemeClr>
              </a:solidFill>
            </a:rPr>
          </a:br>
          <a:r>
            <a:rPr lang="en-GB" sz="1800" b="1" dirty="0">
              <a:solidFill>
                <a:schemeClr val="accent1">
                  <a:lumMod val="20000"/>
                  <a:lumOff val="80000"/>
                </a:schemeClr>
              </a:solidFill>
            </a:rPr>
            <a:t>"</a:t>
          </a:r>
          <a:r>
            <a:rPr lang="en-GB" sz="1800" b="1" dirty="0">
              <a:solidFill>
                <a:srgbClr val="FFFFC5"/>
              </a:solidFill>
            </a:rPr>
            <a:t>https://api.spacexdata.com/v4/launches/past</a:t>
          </a:r>
          <a:r>
            <a:rPr lang="en-GB" sz="1800" b="1" dirty="0">
              <a:solidFill>
                <a:schemeClr val="accent1">
                  <a:lumMod val="20000"/>
                  <a:lumOff val="80000"/>
                </a:schemeClr>
              </a:solidFill>
            </a:rPr>
            <a:t>"</a:t>
          </a:r>
        </a:p>
      </dgm:t>
    </dgm:pt>
    <dgm:pt modelId="{FF6D752F-E258-4C21-8D5A-1E535FB6F372}" type="parTrans" cxnId="{3F65908B-7041-48EF-A322-1FFC29B0122F}">
      <dgm:prSet/>
      <dgm:spPr/>
      <dgm:t>
        <a:bodyPr/>
        <a:lstStyle/>
        <a:p>
          <a:endParaRPr lang="en-GB"/>
        </a:p>
      </dgm:t>
    </dgm:pt>
    <dgm:pt modelId="{E7AB1990-03E2-400E-ABE8-BEC8F13C08BF}" type="sibTrans" cxnId="{3F65908B-7041-48EF-A322-1FFC29B0122F}">
      <dgm:prSet/>
      <dgm:spPr/>
      <dgm:t>
        <a:bodyPr/>
        <a:lstStyle/>
        <a:p>
          <a:endParaRPr lang="en-GB"/>
        </a:p>
      </dgm:t>
    </dgm:pt>
    <dgm:pt modelId="{861701F5-5F0D-4F12-A7B9-6078EDAA75C4}">
      <dgm:prSet phldrT="[Text]" custT="1"/>
      <dgm:spPr/>
      <dgm:t>
        <a:bodyPr/>
        <a:lstStyle/>
        <a:p>
          <a:r>
            <a:rPr lang="en-GB" sz="2000" b="1" dirty="0"/>
            <a:t>Pandas Data Transformation</a:t>
          </a:r>
        </a:p>
      </dgm:t>
    </dgm:pt>
    <dgm:pt modelId="{0DE47072-5C83-46CE-BB8C-AC9394F14D6D}" type="parTrans" cxnId="{A9756C2D-C6DE-4FDA-B8EF-CAA0E2F6EDA3}">
      <dgm:prSet/>
      <dgm:spPr/>
      <dgm:t>
        <a:bodyPr/>
        <a:lstStyle/>
        <a:p>
          <a:endParaRPr lang="en-GB"/>
        </a:p>
      </dgm:t>
    </dgm:pt>
    <dgm:pt modelId="{5636D406-2471-4BCA-8462-16446A4F75B7}" type="sibTrans" cxnId="{A9756C2D-C6DE-4FDA-B8EF-CAA0E2F6EDA3}">
      <dgm:prSet/>
      <dgm:spPr/>
      <dgm:t>
        <a:bodyPr/>
        <a:lstStyle/>
        <a:p>
          <a:endParaRPr lang="en-GB"/>
        </a:p>
      </dgm:t>
    </dgm:pt>
    <dgm:pt modelId="{40FBC25D-67E0-42FD-B6F6-C424CF981496}">
      <dgm:prSet phldrT="[Text]" custT="1"/>
      <dgm:spPr/>
      <dgm:t>
        <a:bodyPr/>
        <a:lstStyle/>
        <a:p>
          <a:r>
            <a:rPr lang="en-GB" sz="1800" b="1" dirty="0">
              <a:solidFill>
                <a:srgbClr val="D2F0FE"/>
              </a:solidFill>
            </a:rPr>
            <a:t>Importing selected columns from</a:t>
          </a:r>
          <a:endParaRPr lang="en-GB" sz="1800" dirty="0">
            <a:solidFill>
              <a:srgbClr val="D2F0FE"/>
            </a:solidFill>
          </a:endParaRPr>
        </a:p>
      </dgm:t>
    </dgm:pt>
    <dgm:pt modelId="{85D58A7C-C94D-4A79-8603-581020A4AAD2}" type="parTrans" cxnId="{C38182A5-F8E9-4DE8-9923-EECC510234D2}">
      <dgm:prSet/>
      <dgm:spPr/>
      <dgm:t>
        <a:bodyPr/>
        <a:lstStyle/>
        <a:p>
          <a:endParaRPr lang="en-GB"/>
        </a:p>
      </dgm:t>
    </dgm:pt>
    <dgm:pt modelId="{9D07E843-CA09-42DF-9CAB-B58BB595BF47}" type="sibTrans" cxnId="{C38182A5-F8E9-4DE8-9923-EECC510234D2}">
      <dgm:prSet/>
      <dgm:spPr/>
      <dgm:t>
        <a:bodyPr/>
        <a:lstStyle/>
        <a:p>
          <a:endParaRPr lang="en-GB"/>
        </a:p>
      </dgm:t>
    </dgm:pt>
    <dgm:pt modelId="{C1C2D5A9-0CD2-4314-A6A9-2E8189BFD851}">
      <dgm:prSet phldrT="[Text]" custT="1"/>
      <dgm:spPr>
        <a:solidFill>
          <a:srgbClr val="D40AA8"/>
        </a:solidFill>
        <a:ln>
          <a:solidFill>
            <a:srgbClr val="FFFFFF"/>
          </a:solidFill>
        </a:ln>
      </dgm:spPr>
      <dgm:t>
        <a:bodyPr/>
        <a:lstStyle/>
        <a:p>
          <a:r>
            <a:rPr lang="en-GB" sz="2000" b="1" dirty="0"/>
            <a:t>Data </a:t>
          </a:r>
          <a:br>
            <a:rPr lang="en-GB" sz="2000" b="1" dirty="0"/>
          </a:br>
          <a:r>
            <a:rPr lang="en-GB" sz="2000" b="1" dirty="0" err="1"/>
            <a:t>Filteration</a:t>
          </a:r>
          <a:endParaRPr lang="en-GB" sz="2000" b="1" dirty="0"/>
        </a:p>
      </dgm:t>
    </dgm:pt>
    <dgm:pt modelId="{98D35A04-D1CF-4CFC-A306-42C3686003B3}" type="parTrans" cxnId="{4E5D508D-80B2-496F-AF71-093CDC5A6137}">
      <dgm:prSet/>
      <dgm:spPr/>
      <dgm:t>
        <a:bodyPr/>
        <a:lstStyle/>
        <a:p>
          <a:endParaRPr lang="en-GB"/>
        </a:p>
      </dgm:t>
    </dgm:pt>
    <dgm:pt modelId="{E73DB10F-979E-4C20-BA58-CA53367CEB41}" type="sibTrans" cxnId="{4E5D508D-80B2-496F-AF71-093CDC5A6137}">
      <dgm:prSet/>
      <dgm:spPr/>
      <dgm:t>
        <a:bodyPr/>
        <a:lstStyle/>
        <a:p>
          <a:endParaRPr lang="en-GB"/>
        </a:p>
      </dgm:t>
    </dgm:pt>
    <dgm:pt modelId="{9CD815E3-500C-4B56-B56A-B7C10FE13CC8}">
      <dgm:prSet phldrT="[Text]" custT="1"/>
      <dgm:spPr/>
      <dgm:t>
        <a:bodyPr/>
        <a:lstStyle/>
        <a:p>
          <a:r>
            <a:rPr lang="en-GB" sz="1800" b="1" dirty="0">
              <a:solidFill>
                <a:schemeClr val="accent3">
                  <a:lumMod val="20000"/>
                  <a:lumOff val="80000"/>
                </a:schemeClr>
              </a:solidFill>
            </a:rPr>
            <a:t>Filtering ‘</a:t>
          </a:r>
          <a:r>
            <a:rPr lang="en-GB" sz="1800" b="1" dirty="0">
              <a:solidFill>
                <a:srgbClr val="FFFFC5"/>
              </a:solidFill>
            </a:rPr>
            <a:t>Falcon9</a:t>
          </a:r>
          <a:r>
            <a:rPr lang="en-GB" sz="1800" b="1" dirty="0">
              <a:solidFill>
                <a:schemeClr val="accent3">
                  <a:lumMod val="20000"/>
                  <a:lumOff val="80000"/>
                </a:schemeClr>
              </a:solidFill>
            </a:rPr>
            <a:t>’ rows</a:t>
          </a:r>
        </a:p>
      </dgm:t>
    </dgm:pt>
    <dgm:pt modelId="{D1221C0E-EABC-4EB7-97CB-DF54F2E2023F}" type="parTrans" cxnId="{D0A967A7-0F2A-4969-9306-897C7152BCE8}">
      <dgm:prSet/>
      <dgm:spPr/>
      <dgm:t>
        <a:bodyPr/>
        <a:lstStyle/>
        <a:p>
          <a:endParaRPr lang="en-GB"/>
        </a:p>
      </dgm:t>
    </dgm:pt>
    <dgm:pt modelId="{DE010940-F878-4D5F-857A-815BE285C240}" type="sibTrans" cxnId="{D0A967A7-0F2A-4969-9306-897C7152BCE8}">
      <dgm:prSet/>
      <dgm:spPr/>
      <dgm:t>
        <a:bodyPr/>
        <a:lstStyle/>
        <a:p>
          <a:endParaRPr lang="en-GB"/>
        </a:p>
      </dgm:t>
    </dgm:pt>
    <dgm:pt modelId="{396D3C11-FABC-49E4-A70F-43F2CE6CE49B}">
      <dgm:prSet phldrT="[Text]" custT="1"/>
      <dgm:spPr/>
      <dgm:t>
        <a:bodyPr/>
        <a:lstStyle/>
        <a:p>
          <a:pPr>
            <a:buNone/>
          </a:pPr>
          <a:r>
            <a:rPr lang="en-GB" sz="1800" b="1" dirty="0">
              <a:solidFill>
                <a:srgbClr val="D2F0FE"/>
              </a:solidFill>
            </a:rPr>
            <a:t>json data into pandas </a:t>
          </a:r>
          <a:r>
            <a:rPr lang="en-GB" sz="1800" b="1" dirty="0" err="1">
              <a:solidFill>
                <a:srgbClr val="D2F0FE"/>
              </a:solidFill>
            </a:rPr>
            <a:t>dataframe</a:t>
          </a:r>
          <a:br>
            <a:rPr lang="en-GB" sz="1800" b="1" dirty="0">
              <a:solidFill>
                <a:srgbClr val="D2F0FE"/>
              </a:solidFill>
            </a:rPr>
          </a:br>
          <a:endParaRPr lang="en-GB" sz="1800" dirty="0">
            <a:solidFill>
              <a:srgbClr val="D2F0FE"/>
            </a:solidFill>
          </a:endParaRPr>
        </a:p>
      </dgm:t>
    </dgm:pt>
    <dgm:pt modelId="{2B19A3C3-25B6-493F-8265-004386E277F6}" type="parTrans" cxnId="{50208343-9191-49DB-B71E-5E8EEBB614D7}">
      <dgm:prSet/>
      <dgm:spPr/>
      <dgm:t>
        <a:bodyPr/>
        <a:lstStyle/>
        <a:p>
          <a:endParaRPr lang="en-GB"/>
        </a:p>
      </dgm:t>
    </dgm:pt>
    <dgm:pt modelId="{98198039-7295-4E20-ACC8-8C286389ACF2}" type="sibTrans" cxnId="{50208343-9191-49DB-B71E-5E8EEBB614D7}">
      <dgm:prSet/>
      <dgm:spPr/>
      <dgm:t>
        <a:bodyPr/>
        <a:lstStyle/>
        <a:p>
          <a:endParaRPr lang="en-GB"/>
        </a:p>
      </dgm:t>
    </dgm:pt>
    <dgm:pt modelId="{AC1FEEA5-D8E7-4F5B-80EB-F815B5E76E17}">
      <dgm:prSet phldrT="[Text]" custT="1"/>
      <dgm:spPr/>
      <dgm:t>
        <a:bodyPr/>
        <a:lstStyle/>
        <a:p>
          <a:r>
            <a:rPr lang="en-GB" sz="1800" b="1" dirty="0">
              <a:solidFill>
                <a:schemeClr val="accent3">
                  <a:lumMod val="20000"/>
                  <a:lumOff val="80000"/>
                </a:schemeClr>
              </a:solidFill>
            </a:rPr>
            <a:t>“</a:t>
          </a:r>
          <a:r>
            <a:rPr lang="en-GB" sz="1800" b="1" dirty="0">
              <a:solidFill>
                <a:srgbClr val="FFFFC5"/>
              </a:solidFill>
            </a:rPr>
            <a:t>Payload</a:t>
          </a:r>
          <a:r>
            <a:rPr lang="en-GB" sz="1800" b="1" dirty="0">
              <a:solidFill>
                <a:schemeClr val="accent3">
                  <a:lumMod val="20000"/>
                  <a:lumOff val="80000"/>
                </a:schemeClr>
              </a:solidFill>
            </a:rPr>
            <a:t>” Missing Value replacement with average values</a:t>
          </a:r>
        </a:p>
      </dgm:t>
    </dgm:pt>
    <dgm:pt modelId="{D9F8120E-1A9A-4D79-814F-1ADB234FBF63}" type="parTrans" cxnId="{E21755E8-B0EE-49CE-978B-BF746304D5D5}">
      <dgm:prSet/>
      <dgm:spPr/>
      <dgm:t>
        <a:bodyPr/>
        <a:lstStyle/>
        <a:p>
          <a:endParaRPr lang="en-GB"/>
        </a:p>
      </dgm:t>
    </dgm:pt>
    <dgm:pt modelId="{3AE7E538-5CE0-42E5-BF6B-711367B5C09A}" type="sibTrans" cxnId="{E21755E8-B0EE-49CE-978B-BF746304D5D5}">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80F5C6D3-E3E6-4413-9242-772E45B424C4}" type="pres">
      <dgm:prSet presAssocID="{AE6FDA72-6A3C-4AD2-87D1-958FFC755D73}" presName="composite" presStyleCnt="0"/>
      <dgm:spPr/>
    </dgm:pt>
    <dgm:pt modelId="{E12307A9-EF2A-468D-AE3D-BD44DAF4B8AD}" type="pres">
      <dgm:prSet presAssocID="{AE6FDA72-6A3C-4AD2-87D1-958FFC755D73}" presName="bentUpArrow1" presStyleLbl="alignImgPlace1" presStyleIdx="0" presStyleCnt="2" custLinFactNeighborX="-66930" custLinFactNeighborY="-18292"/>
      <dgm:spPr/>
    </dgm:pt>
    <dgm:pt modelId="{C81F8448-BFFA-4303-9FED-D06E0E8D8971}" type="pres">
      <dgm:prSet presAssocID="{AE6FDA72-6A3C-4AD2-87D1-958FFC755D73}" presName="ParentText" presStyleLbl="node1" presStyleIdx="0" presStyleCnt="3" custScaleX="195314" custLinFactX="-100000" custLinFactNeighborX="-111744" custLinFactNeighborY="-11360">
        <dgm:presLayoutVars>
          <dgm:chMax val="1"/>
          <dgm:chPref val="1"/>
          <dgm:bulletEnabled val="1"/>
        </dgm:presLayoutVars>
      </dgm:prSet>
      <dgm:spPr/>
    </dgm:pt>
    <dgm:pt modelId="{96452A82-BEF0-41FD-A4E7-554204284DC7}" type="pres">
      <dgm:prSet presAssocID="{AE6FDA72-6A3C-4AD2-87D1-958FFC755D73}" presName="ChildText" presStyleLbl="revTx" presStyleIdx="0" presStyleCnt="3" custScaleX="705041" custLinFactX="100000" custLinFactNeighborX="175763" custLinFactNeighborY="-9636">
        <dgm:presLayoutVars>
          <dgm:chMax val="0"/>
          <dgm:chPref val="0"/>
          <dgm:bulletEnabled val="1"/>
        </dgm:presLayoutVars>
      </dgm:prSet>
      <dgm:spPr/>
    </dgm:pt>
    <dgm:pt modelId="{D0008905-9906-4A98-80DA-7DDA491C9DA5}" type="pres">
      <dgm:prSet presAssocID="{0B131AE0-F845-40D0-AEB2-5BED204FB95E}" presName="sibTrans" presStyleCnt="0"/>
      <dgm:spPr/>
    </dgm:pt>
    <dgm:pt modelId="{3C11EEB5-8103-4397-9971-6061BB6305F1}" type="pres">
      <dgm:prSet presAssocID="{861701F5-5F0D-4F12-A7B9-6078EDAA75C4}" presName="composite" presStyleCnt="0"/>
      <dgm:spPr/>
    </dgm:pt>
    <dgm:pt modelId="{139ACFFF-A70D-4B0E-B735-C4AA04B11C0F}" type="pres">
      <dgm:prSet presAssocID="{861701F5-5F0D-4F12-A7B9-6078EDAA75C4}" presName="bentUpArrow1" presStyleLbl="alignImgPlace1" presStyleIdx="1" presStyleCnt="2" custLinFactNeighborX="-64306" custLinFactNeighborY="-5848"/>
      <dgm:spPr/>
    </dgm:pt>
    <dgm:pt modelId="{4AB53235-3EAA-4298-9ADB-CA03DE885AAD}" type="pres">
      <dgm:prSet presAssocID="{861701F5-5F0D-4F12-A7B9-6078EDAA75C4}" presName="ParentText" presStyleLbl="node1" presStyleIdx="1" presStyleCnt="3" custScaleX="195314" custLinFactNeighborX="-71488" custLinFactNeighborY="-5155">
        <dgm:presLayoutVars>
          <dgm:chMax val="1"/>
          <dgm:chPref val="1"/>
          <dgm:bulletEnabled val="1"/>
        </dgm:presLayoutVars>
      </dgm:prSet>
      <dgm:spPr/>
    </dgm:pt>
    <dgm:pt modelId="{A1187D7B-C9E3-4AD3-B19C-CABE057B784C}" type="pres">
      <dgm:prSet presAssocID="{861701F5-5F0D-4F12-A7B9-6078EDAA75C4}" presName="ChildText" presStyleLbl="revTx" presStyleIdx="1" presStyleCnt="3" custScaleX="493995" custLinFactX="71234" custLinFactNeighborX="100000" custLinFactNeighborY="-7331">
        <dgm:presLayoutVars>
          <dgm:chMax val="0"/>
          <dgm:chPref val="0"/>
          <dgm:bulletEnabled val="1"/>
        </dgm:presLayoutVars>
      </dgm:prSet>
      <dgm:spPr/>
    </dgm:pt>
    <dgm:pt modelId="{7CD63DB4-528E-492B-8A01-0D637A0A7D3D}" type="pres">
      <dgm:prSet presAssocID="{5636D406-2471-4BCA-8462-16446A4F75B7}" presName="sibTrans" presStyleCnt="0"/>
      <dgm:spPr/>
    </dgm:pt>
    <dgm:pt modelId="{30684F92-001D-4BE7-9CA9-C4E759888F7A}" type="pres">
      <dgm:prSet presAssocID="{C1C2D5A9-0CD2-4314-A6A9-2E8189BFD851}" presName="composite" presStyleCnt="0"/>
      <dgm:spPr/>
    </dgm:pt>
    <dgm:pt modelId="{9F15FDB3-EA4D-4D51-8C9A-1F3FAC5E9953}" type="pres">
      <dgm:prSet presAssocID="{C1C2D5A9-0CD2-4314-A6A9-2E8189BFD851}" presName="ParentText" presStyleLbl="node1" presStyleIdx="2" presStyleCnt="3" custScaleX="195314" custLinFactX="-49772" custLinFactNeighborX="-100000" custLinFactNeighborY="-7969">
        <dgm:presLayoutVars>
          <dgm:chMax val="1"/>
          <dgm:chPref val="1"/>
          <dgm:bulletEnabled val="1"/>
        </dgm:presLayoutVars>
      </dgm:prSet>
      <dgm:spPr/>
    </dgm:pt>
    <dgm:pt modelId="{FDB1A695-D1C7-4350-B2C3-4D7DE857E6E8}" type="pres">
      <dgm:prSet presAssocID="{C1C2D5A9-0CD2-4314-A6A9-2E8189BFD851}" presName="FinalChildText" presStyleLbl="revTx" presStyleIdx="2" presStyleCnt="3" custScaleX="300737" custLinFactNeighborX="-37610" custLinFactNeighborY="-5507">
        <dgm:presLayoutVars>
          <dgm:chMax val="0"/>
          <dgm:chPref val="0"/>
          <dgm:bulletEnabled val="1"/>
        </dgm:presLayoutVars>
      </dgm:prSet>
      <dgm:spPr/>
    </dgm:pt>
  </dgm:ptLst>
  <dgm:cxnLst>
    <dgm:cxn modelId="{4FD96619-1CE4-4604-BE72-15188240E790}" type="presOf" srcId="{396D3C11-FABC-49E4-A70F-43F2CE6CE49B}" destId="{A1187D7B-C9E3-4AD3-B19C-CABE057B784C}" srcOrd="0" destOrd="1" presId="urn:microsoft.com/office/officeart/2005/8/layout/StepDownProcess"/>
    <dgm:cxn modelId="{EAA9BB1F-0BAA-48DA-A3C2-E8B35D53112E}" type="presOf" srcId="{40FBC25D-67E0-42FD-B6F6-C424CF981496}" destId="{A1187D7B-C9E3-4AD3-B19C-CABE057B784C}" srcOrd="0" destOrd="0" presId="urn:microsoft.com/office/officeart/2005/8/layout/StepDownProcess"/>
    <dgm:cxn modelId="{A9756C2D-C6DE-4FDA-B8EF-CAA0E2F6EDA3}" srcId="{73B04CEB-50BC-4B53-B933-78ADDFF8B770}" destId="{861701F5-5F0D-4F12-A7B9-6078EDAA75C4}" srcOrd="1" destOrd="0" parTransId="{0DE47072-5C83-46CE-BB8C-AC9394F14D6D}" sibTransId="{5636D406-2471-4BCA-8462-16446A4F75B7}"/>
    <dgm:cxn modelId="{8CDCC53D-70E2-41D6-9860-27EE448693B2}" type="presOf" srcId="{AC1FEEA5-D8E7-4F5B-80EB-F815B5E76E17}" destId="{FDB1A695-D1C7-4350-B2C3-4D7DE857E6E8}" srcOrd="0" destOrd="1" presId="urn:microsoft.com/office/officeart/2005/8/layout/StepDownProcess"/>
    <dgm:cxn modelId="{50208343-9191-49DB-B71E-5E8EEBB614D7}" srcId="{861701F5-5F0D-4F12-A7B9-6078EDAA75C4}" destId="{396D3C11-FABC-49E4-A70F-43F2CE6CE49B}" srcOrd="1" destOrd="0" parTransId="{2B19A3C3-25B6-493F-8265-004386E277F6}" sibTransId="{98198039-7295-4E20-ACC8-8C286389ACF2}"/>
    <dgm:cxn modelId="{A187916D-DA31-4D34-A099-82873138120A}" type="presOf" srcId="{AE6FDA72-6A3C-4AD2-87D1-958FFC755D73}" destId="{C81F8448-BFFA-4303-9FED-D06E0E8D8971}" srcOrd="0" destOrd="0" presId="urn:microsoft.com/office/officeart/2005/8/layout/StepDownProcess"/>
    <dgm:cxn modelId="{87E55785-220F-4CC3-BBB0-3FDA14298241}" type="presOf" srcId="{67146D0A-E582-49BD-B8D3-ADFF9609CC8D}" destId="{96452A82-BEF0-41FD-A4E7-554204284DC7}" srcOrd="0" destOrd="0" presId="urn:microsoft.com/office/officeart/2005/8/layout/StepDownProcess"/>
    <dgm:cxn modelId="{3F65908B-7041-48EF-A322-1FFC29B0122F}" srcId="{AE6FDA72-6A3C-4AD2-87D1-958FFC755D73}" destId="{67146D0A-E582-49BD-B8D3-ADFF9609CC8D}" srcOrd="0" destOrd="0" parTransId="{FF6D752F-E258-4C21-8D5A-1E535FB6F372}" sibTransId="{E7AB1990-03E2-400E-ABE8-BEC8F13C08BF}"/>
    <dgm:cxn modelId="{4E5D508D-80B2-496F-AF71-093CDC5A6137}" srcId="{73B04CEB-50BC-4B53-B933-78ADDFF8B770}" destId="{C1C2D5A9-0CD2-4314-A6A9-2E8189BFD851}" srcOrd="2" destOrd="0" parTransId="{98D35A04-D1CF-4CFC-A306-42C3686003B3}" sibTransId="{E73DB10F-979E-4C20-BA58-CA53367CEB41}"/>
    <dgm:cxn modelId="{9586B992-FC87-48C4-9E6F-DE812ED5F2B0}" type="presOf" srcId="{861701F5-5F0D-4F12-A7B9-6078EDAA75C4}" destId="{4AB53235-3EAA-4298-9ADB-CA03DE885AAD}" srcOrd="0" destOrd="0" presId="urn:microsoft.com/office/officeart/2005/8/layout/StepDownProcess"/>
    <dgm:cxn modelId="{C38182A5-F8E9-4DE8-9923-EECC510234D2}" srcId="{861701F5-5F0D-4F12-A7B9-6078EDAA75C4}" destId="{40FBC25D-67E0-42FD-B6F6-C424CF981496}" srcOrd="0" destOrd="0" parTransId="{85D58A7C-C94D-4A79-8603-581020A4AAD2}" sibTransId="{9D07E843-CA09-42DF-9CAB-B58BB595BF47}"/>
    <dgm:cxn modelId="{D0A967A7-0F2A-4969-9306-897C7152BCE8}" srcId="{C1C2D5A9-0CD2-4314-A6A9-2E8189BFD851}" destId="{9CD815E3-500C-4B56-B56A-B7C10FE13CC8}" srcOrd="0" destOrd="0" parTransId="{D1221C0E-EABC-4EB7-97CB-DF54F2E2023F}" sibTransId="{DE010940-F878-4D5F-857A-815BE285C240}"/>
    <dgm:cxn modelId="{AC9F2EC6-AAC1-434C-8D57-08F42515F85A}" type="presOf" srcId="{C1C2D5A9-0CD2-4314-A6A9-2E8189BFD851}" destId="{9F15FDB3-EA4D-4D51-8C9A-1F3FAC5E9953}" srcOrd="0" destOrd="0" presId="urn:microsoft.com/office/officeart/2005/8/layout/StepDownProcess"/>
    <dgm:cxn modelId="{E21755E8-B0EE-49CE-978B-BF746304D5D5}" srcId="{C1C2D5A9-0CD2-4314-A6A9-2E8189BFD851}" destId="{AC1FEEA5-D8E7-4F5B-80EB-F815B5E76E17}" srcOrd="1" destOrd="0" parTransId="{D9F8120E-1A9A-4D79-814F-1ADB234FBF63}" sibTransId="{3AE7E538-5CE0-42E5-BF6B-711367B5C09A}"/>
    <dgm:cxn modelId="{923D3FEE-714E-41F1-B94E-1C6ACCE5EA7E}" type="presOf" srcId="{9CD815E3-500C-4B56-B56A-B7C10FE13CC8}" destId="{FDB1A695-D1C7-4350-B2C3-4D7DE857E6E8}" srcOrd="0" destOrd="0" presId="urn:microsoft.com/office/officeart/2005/8/layout/StepDownProcess"/>
    <dgm:cxn modelId="{B70613F1-EF33-4381-B886-4D7FE59DF6CF}" srcId="{73B04CEB-50BC-4B53-B933-78ADDFF8B770}" destId="{AE6FDA72-6A3C-4AD2-87D1-958FFC755D73}" srcOrd="0" destOrd="0" parTransId="{3C6F382F-1DFF-49A0-ADDB-33DF8DCE2579}" sibTransId="{0B131AE0-F845-40D0-AEB2-5BED204FB95E}"/>
    <dgm:cxn modelId="{A457DCF5-E418-44EA-AB3A-7E395CEE481A}" type="presOf" srcId="{73B04CEB-50BC-4B53-B933-78ADDFF8B770}" destId="{DCB2AB2F-23B8-4661-8FD1-86FD8707985A}" srcOrd="0" destOrd="0" presId="urn:microsoft.com/office/officeart/2005/8/layout/StepDownProcess"/>
    <dgm:cxn modelId="{B0D193C8-8B90-4A4F-8CC8-F3F2AF1D37A7}" type="presParOf" srcId="{DCB2AB2F-23B8-4661-8FD1-86FD8707985A}" destId="{80F5C6D3-E3E6-4413-9242-772E45B424C4}" srcOrd="0" destOrd="0" presId="urn:microsoft.com/office/officeart/2005/8/layout/StepDownProcess"/>
    <dgm:cxn modelId="{AB707245-C39C-4A5E-81F6-9431CD208E58}" type="presParOf" srcId="{80F5C6D3-E3E6-4413-9242-772E45B424C4}" destId="{E12307A9-EF2A-468D-AE3D-BD44DAF4B8AD}" srcOrd="0" destOrd="0" presId="urn:microsoft.com/office/officeart/2005/8/layout/StepDownProcess"/>
    <dgm:cxn modelId="{8D91E79D-EC80-4AA6-85CB-0D2F0369671B}" type="presParOf" srcId="{80F5C6D3-E3E6-4413-9242-772E45B424C4}" destId="{C81F8448-BFFA-4303-9FED-D06E0E8D8971}" srcOrd="1" destOrd="0" presId="urn:microsoft.com/office/officeart/2005/8/layout/StepDownProcess"/>
    <dgm:cxn modelId="{D4604B82-9D45-4280-9BF4-9E3421F09AC2}" type="presParOf" srcId="{80F5C6D3-E3E6-4413-9242-772E45B424C4}" destId="{96452A82-BEF0-41FD-A4E7-554204284DC7}" srcOrd="2" destOrd="0" presId="urn:microsoft.com/office/officeart/2005/8/layout/StepDownProcess"/>
    <dgm:cxn modelId="{716307B6-ECCC-4391-9986-0D8DF78B2D0B}" type="presParOf" srcId="{DCB2AB2F-23B8-4661-8FD1-86FD8707985A}" destId="{D0008905-9906-4A98-80DA-7DDA491C9DA5}" srcOrd="1" destOrd="0" presId="urn:microsoft.com/office/officeart/2005/8/layout/StepDownProcess"/>
    <dgm:cxn modelId="{13E5422C-9DEF-42CE-8263-1BFF169275F8}" type="presParOf" srcId="{DCB2AB2F-23B8-4661-8FD1-86FD8707985A}" destId="{3C11EEB5-8103-4397-9971-6061BB6305F1}" srcOrd="2" destOrd="0" presId="urn:microsoft.com/office/officeart/2005/8/layout/StepDownProcess"/>
    <dgm:cxn modelId="{F741CB88-9A1F-4EF5-9285-F839D0195948}" type="presParOf" srcId="{3C11EEB5-8103-4397-9971-6061BB6305F1}" destId="{139ACFFF-A70D-4B0E-B735-C4AA04B11C0F}" srcOrd="0" destOrd="0" presId="urn:microsoft.com/office/officeart/2005/8/layout/StepDownProcess"/>
    <dgm:cxn modelId="{E00EBC46-858F-42E8-8C9D-383FFEDADBCE}" type="presParOf" srcId="{3C11EEB5-8103-4397-9971-6061BB6305F1}" destId="{4AB53235-3EAA-4298-9ADB-CA03DE885AAD}" srcOrd="1" destOrd="0" presId="urn:microsoft.com/office/officeart/2005/8/layout/StepDownProcess"/>
    <dgm:cxn modelId="{307B0B72-2309-446D-A4E1-C6145ACF1474}" type="presParOf" srcId="{3C11EEB5-8103-4397-9971-6061BB6305F1}" destId="{A1187D7B-C9E3-4AD3-B19C-CABE057B784C}" srcOrd="2" destOrd="0" presId="urn:microsoft.com/office/officeart/2005/8/layout/StepDownProcess"/>
    <dgm:cxn modelId="{696C64CC-5A58-4D0D-928A-185888B4E2E5}" type="presParOf" srcId="{DCB2AB2F-23B8-4661-8FD1-86FD8707985A}" destId="{7CD63DB4-528E-492B-8A01-0D637A0A7D3D}" srcOrd="3" destOrd="0" presId="urn:microsoft.com/office/officeart/2005/8/layout/StepDownProcess"/>
    <dgm:cxn modelId="{BE3CEE67-9F4C-4F64-AB98-8C434C44DA54}" type="presParOf" srcId="{DCB2AB2F-23B8-4661-8FD1-86FD8707985A}" destId="{30684F92-001D-4BE7-9CA9-C4E759888F7A}" srcOrd="4" destOrd="0" presId="urn:microsoft.com/office/officeart/2005/8/layout/StepDownProcess"/>
    <dgm:cxn modelId="{AAED1A3E-E7AA-473E-A63F-DBAC79E5B72E}" type="presParOf" srcId="{30684F92-001D-4BE7-9CA9-C4E759888F7A}" destId="{9F15FDB3-EA4D-4D51-8C9A-1F3FAC5E9953}" srcOrd="0" destOrd="0" presId="urn:microsoft.com/office/officeart/2005/8/layout/StepDownProcess"/>
    <dgm:cxn modelId="{A65CDE5D-E6ED-494E-8089-71BB043B3611}" type="presParOf" srcId="{30684F92-001D-4BE7-9CA9-C4E759888F7A}" destId="{FDB1A695-D1C7-4350-B2C3-4D7DE857E6E8}"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861701F5-5F0D-4F12-A7B9-6078EDAA75C4}">
      <dgm:prSet phldrT="[Text]" custT="1"/>
      <dgm:spPr>
        <a:solidFill>
          <a:srgbClr val="D40AA8"/>
        </a:solidFill>
        <a:ln>
          <a:solidFill>
            <a:srgbClr val="FFFFFF"/>
          </a:solidFill>
        </a:ln>
      </dgm:spPr>
      <dgm:t>
        <a:bodyPr/>
        <a:lstStyle/>
        <a:p>
          <a:pPr algn="ctr"/>
          <a:r>
            <a:rPr lang="en-GB" sz="1400" b="1" dirty="0"/>
            <a:t>Task 5</a:t>
          </a:r>
        </a:p>
      </dgm:t>
    </dgm:pt>
    <dgm:pt modelId="{0DE47072-5C83-46CE-BB8C-AC9394F14D6D}" type="parTrans" cxnId="{A9756C2D-C6DE-4FDA-B8EF-CAA0E2F6EDA3}">
      <dgm:prSet/>
      <dgm:spPr/>
      <dgm:t>
        <a:bodyPr/>
        <a:lstStyle/>
        <a:p>
          <a:pPr algn="ctr"/>
          <a:endParaRPr lang="en-GB"/>
        </a:p>
      </dgm:t>
    </dgm:pt>
    <dgm:pt modelId="{5636D406-2471-4BCA-8462-16446A4F75B7}" type="sibTrans" cxnId="{A9756C2D-C6DE-4FDA-B8EF-CAA0E2F6EDA3}">
      <dgm:prSet/>
      <dgm:spPr/>
      <dgm:t>
        <a:bodyPr/>
        <a:lstStyle/>
        <a:p>
          <a:pPr algn="ctr"/>
          <a:endParaRPr lang="en-GB"/>
        </a:p>
      </dgm:t>
    </dgm:pt>
    <dgm:pt modelId="{48B48C57-B0DB-4048-B93A-855A4CD245C6}">
      <dgm:prSet phldrT="[Text]" custT="1"/>
      <dgm:spPr/>
      <dgm:t>
        <a:bodyPr/>
        <a:lstStyle/>
        <a:p>
          <a:pPr algn="l">
            <a:buNone/>
          </a:pPr>
          <a:r>
            <a:rPr lang="en-GB" sz="1400" b="1" dirty="0">
              <a:solidFill>
                <a:schemeClr val="accent2">
                  <a:lumMod val="20000"/>
                  <a:lumOff val="80000"/>
                </a:schemeClr>
              </a:solidFill>
            </a:rPr>
            <a:t>Increased “</a:t>
          </a:r>
          <a:r>
            <a:rPr lang="en-GB" sz="1400" b="1" dirty="0">
              <a:solidFill>
                <a:srgbClr val="FFFFC5"/>
              </a:solidFill>
            </a:rPr>
            <a:t>Payload Mass</a:t>
          </a:r>
          <a:r>
            <a:rPr lang="en-GB" sz="1400" b="1" dirty="0">
              <a:solidFill>
                <a:schemeClr val="accent2">
                  <a:lumMod val="20000"/>
                  <a:lumOff val="80000"/>
                </a:schemeClr>
              </a:solidFill>
            </a:rPr>
            <a:t>” increases success</a:t>
          </a:r>
          <a:endParaRPr lang="en-GB" sz="1400" dirty="0"/>
        </a:p>
      </dgm:t>
    </dgm:pt>
    <dgm:pt modelId="{68C9A73E-4D38-40A2-A66D-18E831AD8BAD}" type="parTrans" cxnId="{5B691683-D178-4181-84CF-9359A6451673}">
      <dgm:prSet/>
      <dgm:spPr/>
      <dgm:t>
        <a:bodyPr/>
        <a:lstStyle/>
        <a:p>
          <a:endParaRPr lang="en-GB"/>
        </a:p>
      </dgm:t>
    </dgm:pt>
    <dgm:pt modelId="{2FFB98BD-F8F7-4A26-AFCD-A00185C238FC}" type="sibTrans" cxnId="{5B691683-D178-4181-84CF-9359A6451673}">
      <dgm:prSet/>
      <dgm:spPr/>
      <dgm:t>
        <a:bodyPr/>
        <a:lstStyle/>
        <a:p>
          <a:endParaRPr lang="en-GB"/>
        </a:p>
      </dgm:t>
    </dgm:pt>
    <dgm:pt modelId="{D01BB601-D272-4039-9B5A-4900FBF55CEB}">
      <dgm:prSet phldrT="[Text]" custT="1"/>
      <dgm:spPr/>
      <dgm:t>
        <a:bodyPr/>
        <a:lstStyle/>
        <a:p>
          <a:pPr algn="l">
            <a:buNone/>
          </a:pPr>
          <a:endParaRPr lang="en-GB" sz="1800" dirty="0"/>
        </a:p>
      </dgm:t>
    </dgm:pt>
    <dgm:pt modelId="{3E38B4AA-8A3C-470A-B744-F1EED647F27F}" type="parTrans" cxnId="{5A7C2BB1-E246-4770-8896-8ADF7505B4EF}">
      <dgm:prSet/>
      <dgm:spPr/>
      <dgm:t>
        <a:bodyPr/>
        <a:lstStyle/>
        <a:p>
          <a:endParaRPr lang="en-GB"/>
        </a:p>
      </dgm:t>
    </dgm:pt>
    <dgm:pt modelId="{E6E924E3-67AF-496F-BA36-64A2F002710E}" type="sibTrans" cxnId="{5A7C2BB1-E246-4770-8896-8ADF7505B4EF}">
      <dgm:prSet/>
      <dgm:spPr/>
      <dgm:t>
        <a:bodyPr/>
        <a:lstStyle/>
        <a:p>
          <a:endParaRPr lang="en-GB"/>
        </a:p>
      </dgm:t>
    </dgm:pt>
    <dgm:pt modelId="{ABF4F8A1-360E-49D8-BBC7-D85F92F3758A}">
      <dgm:prSet phldrT="[Text]" custT="1"/>
      <dgm:spPr/>
      <dgm:t>
        <a:bodyPr/>
        <a:lstStyle/>
        <a:p>
          <a:pPr algn="l">
            <a:buNone/>
          </a:pPr>
          <a:endParaRPr lang="en-GB" sz="1400" dirty="0"/>
        </a:p>
      </dgm:t>
    </dgm:pt>
    <dgm:pt modelId="{2705F0C1-357B-455C-ADAB-00B5C4E9651E}" type="parTrans" cxnId="{8F70D68C-2EAE-4591-B69D-30618349CE47}">
      <dgm:prSet/>
      <dgm:spPr/>
      <dgm:t>
        <a:bodyPr/>
        <a:lstStyle/>
        <a:p>
          <a:endParaRPr lang="en-GB"/>
        </a:p>
      </dgm:t>
    </dgm:pt>
    <dgm:pt modelId="{41028B0F-A131-4928-908E-24235886AD5E}" type="sibTrans" cxnId="{8F70D68C-2EAE-4591-B69D-30618349CE47}">
      <dgm:prSet/>
      <dgm:spPr/>
      <dgm:t>
        <a:bodyPr/>
        <a:lstStyle/>
        <a:p>
          <a:endParaRPr lang="en-GB"/>
        </a:p>
      </dgm:t>
    </dgm:pt>
    <dgm:pt modelId="{99D57A63-2CB9-444F-A86B-BF208112833A}">
      <dgm:prSet phldrT="[Text]" custT="1"/>
      <dgm:spPr/>
      <dgm:t>
        <a:bodyPr/>
        <a:lstStyle/>
        <a:p>
          <a:pPr algn="l">
            <a:buNone/>
          </a:pPr>
          <a:r>
            <a:rPr lang="en-GB" sz="1400" b="1" dirty="0">
              <a:solidFill>
                <a:schemeClr val="accent2">
                  <a:lumMod val="20000"/>
                  <a:lumOff val="80000"/>
                </a:schemeClr>
              </a:solidFill>
            </a:rPr>
            <a:t>decreasing “</a:t>
          </a:r>
          <a:r>
            <a:rPr lang="en-GB" sz="1400" b="1" dirty="0">
              <a:solidFill>
                <a:srgbClr val="FFFFC5"/>
              </a:solidFill>
            </a:rPr>
            <a:t>Payload Mass</a:t>
          </a:r>
          <a:r>
            <a:rPr lang="en-GB" sz="1400" b="1" dirty="0">
              <a:solidFill>
                <a:schemeClr val="accent2">
                  <a:lumMod val="20000"/>
                  <a:lumOff val="80000"/>
                </a:schemeClr>
              </a:solidFill>
            </a:rPr>
            <a:t>” increases</a:t>
          </a:r>
          <a:endParaRPr lang="en-GB" sz="1400" dirty="0"/>
        </a:p>
      </dgm:t>
    </dgm:pt>
    <dgm:pt modelId="{B9A6A34C-D669-4D15-B34F-258D63162293}" type="parTrans" cxnId="{4CC0650B-1E94-4113-AEC1-AA2AA0F727CA}">
      <dgm:prSet/>
      <dgm:spPr/>
      <dgm:t>
        <a:bodyPr/>
        <a:lstStyle/>
        <a:p>
          <a:endParaRPr lang="en-GB"/>
        </a:p>
      </dgm:t>
    </dgm:pt>
    <dgm:pt modelId="{51101F9B-2F2C-4175-921A-C08523287018}" type="sibTrans" cxnId="{4CC0650B-1E94-4113-AEC1-AA2AA0F727CA}">
      <dgm:prSet/>
      <dgm:spPr/>
      <dgm:t>
        <a:bodyPr/>
        <a:lstStyle/>
        <a:p>
          <a:endParaRPr lang="en-GB"/>
        </a:p>
      </dgm:t>
    </dgm:pt>
    <dgm:pt modelId="{E4A92A53-2212-401E-B57D-5C699C4A7CC7}">
      <dgm:prSet phldrT="[Text]" custT="1"/>
      <dgm:spPr/>
      <dgm:t>
        <a:bodyPr/>
        <a:lstStyle/>
        <a:p>
          <a:pPr algn="l">
            <a:buNone/>
          </a:pPr>
          <a:r>
            <a:rPr lang="en-GB" sz="1400" b="1" dirty="0">
              <a:solidFill>
                <a:schemeClr val="accent2">
                  <a:lumMod val="20000"/>
                  <a:lumOff val="80000"/>
                </a:schemeClr>
              </a:solidFill>
            </a:rPr>
            <a:t>success rate in some </a:t>
          </a:r>
          <a:r>
            <a:rPr lang="en-GB" sz="1400" b="1" dirty="0">
              <a:solidFill>
                <a:srgbClr val="FFFFC5"/>
              </a:solidFill>
            </a:rPr>
            <a:t>Orbits </a:t>
          </a:r>
          <a:r>
            <a:rPr lang="en-GB" sz="1400" b="1" dirty="0">
              <a:solidFill>
                <a:schemeClr val="accent2">
                  <a:lumMod val="20000"/>
                  <a:lumOff val="80000"/>
                </a:schemeClr>
              </a:solidFill>
            </a:rPr>
            <a:t>like “ </a:t>
          </a:r>
          <a:r>
            <a:rPr lang="en-GB" sz="1400" b="1" dirty="0">
              <a:solidFill>
                <a:srgbClr val="FFFFC5"/>
              </a:solidFill>
            </a:rPr>
            <a:t>GTO</a:t>
          </a:r>
          <a:r>
            <a:rPr lang="en-GB" sz="1400" b="1" dirty="0">
              <a:solidFill>
                <a:schemeClr val="accent2">
                  <a:lumMod val="20000"/>
                  <a:lumOff val="80000"/>
                </a:schemeClr>
              </a:solidFill>
            </a:rPr>
            <a:t> ”</a:t>
          </a:r>
          <a:endParaRPr lang="en-GB" sz="1400" dirty="0"/>
        </a:p>
      </dgm:t>
    </dgm:pt>
    <dgm:pt modelId="{8FF70DB6-5E7A-4355-A830-4B9490FE64B5}" type="parTrans" cxnId="{106E53E1-789F-4BDE-A479-85A95DC03248}">
      <dgm:prSet/>
      <dgm:spPr/>
      <dgm:t>
        <a:bodyPr/>
        <a:lstStyle/>
        <a:p>
          <a:endParaRPr lang="en-GB"/>
        </a:p>
      </dgm:t>
    </dgm:pt>
    <dgm:pt modelId="{CD757811-CCCA-4C10-9E5A-8393B6189C95}" type="sibTrans" cxnId="{106E53E1-789F-4BDE-A479-85A95DC03248}">
      <dgm:prSet/>
      <dgm:spPr/>
      <dgm:t>
        <a:bodyPr/>
        <a:lstStyle/>
        <a:p>
          <a:endParaRPr lang="en-GB"/>
        </a:p>
      </dgm:t>
    </dgm:pt>
    <dgm:pt modelId="{063403AE-D21B-4B2B-8F21-C59A63C53FFB}">
      <dgm:prSet phldrT="[Text]" custT="1"/>
      <dgm:spPr/>
      <dgm:t>
        <a:bodyPr/>
        <a:lstStyle/>
        <a:p>
          <a:pPr algn="l">
            <a:buNone/>
          </a:pPr>
          <a:r>
            <a:rPr lang="en-GB" sz="1400" b="1" dirty="0">
              <a:solidFill>
                <a:schemeClr val="accent2">
                  <a:lumMod val="20000"/>
                  <a:lumOff val="80000"/>
                </a:schemeClr>
              </a:solidFill>
            </a:rPr>
            <a:t>rate in some </a:t>
          </a:r>
          <a:r>
            <a:rPr lang="en-GB" sz="1400" b="1" dirty="0">
              <a:solidFill>
                <a:srgbClr val="FFFFC5"/>
              </a:solidFill>
            </a:rPr>
            <a:t>Orbits </a:t>
          </a:r>
          <a:r>
            <a:rPr lang="en-GB" sz="1400" b="1" dirty="0">
              <a:solidFill>
                <a:schemeClr val="accent2">
                  <a:lumMod val="20000"/>
                  <a:lumOff val="80000"/>
                </a:schemeClr>
              </a:solidFill>
            </a:rPr>
            <a:t>like</a:t>
          </a:r>
          <a:r>
            <a:rPr lang="en-GB" sz="1400" b="1" dirty="0">
              <a:solidFill>
                <a:srgbClr val="FFFFC5"/>
              </a:solidFill>
            </a:rPr>
            <a:t> </a:t>
          </a:r>
          <a:r>
            <a:rPr lang="en-GB" sz="1400" b="1" dirty="0">
              <a:solidFill>
                <a:schemeClr val="accent2">
                  <a:lumMod val="20000"/>
                  <a:lumOff val="80000"/>
                </a:schemeClr>
              </a:solidFill>
            </a:rPr>
            <a:t>“</a:t>
          </a:r>
          <a:r>
            <a:rPr lang="en-GB" sz="1400" b="1" dirty="0">
              <a:solidFill>
                <a:srgbClr val="FFFFC5"/>
              </a:solidFill>
            </a:rPr>
            <a:t>LEO</a:t>
          </a:r>
          <a:r>
            <a:rPr lang="en-GB" sz="1400" b="1" dirty="0">
              <a:solidFill>
                <a:schemeClr val="accent2">
                  <a:lumMod val="20000"/>
                  <a:lumOff val="80000"/>
                </a:schemeClr>
              </a:solidFill>
            </a:rPr>
            <a:t>” while</a:t>
          </a:r>
          <a:endParaRPr lang="en-GB" sz="1400" dirty="0"/>
        </a:p>
      </dgm:t>
    </dgm:pt>
    <dgm:pt modelId="{DF215A12-9B15-48CA-9D5C-0A2E9F4A4C38}" type="parTrans" cxnId="{3B52A521-9CB7-4143-864F-9634FB8914E4}">
      <dgm:prSet/>
      <dgm:spPr/>
      <dgm:t>
        <a:bodyPr/>
        <a:lstStyle/>
        <a:p>
          <a:endParaRPr lang="en-GB"/>
        </a:p>
      </dgm:t>
    </dgm:pt>
    <dgm:pt modelId="{C2DA3ABD-9476-472D-B4C4-3E7F8EE2D373}" type="sibTrans" cxnId="{3B52A521-9CB7-4143-864F-9634FB8914E4}">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3C11EEB5-8103-4397-9971-6061BB6305F1}" type="pres">
      <dgm:prSet presAssocID="{861701F5-5F0D-4F12-A7B9-6078EDAA75C4}" presName="composite" presStyleCnt="0"/>
      <dgm:spPr/>
    </dgm:pt>
    <dgm:pt modelId="{4AB53235-3EAA-4298-9ADB-CA03DE885AAD}" type="pres">
      <dgm:prSet presAssocID="{861701F5-5F0D-4F12-A7B9-6078EDAA75C4}" presName="ParentText" presStyleLbl="node1" presStyleIdx="0" presStyleCnt="1" custScaleX="135977" custScaleY="106334" custLinFactX="-62127" custLinFactNeighborX="-100000" custLinFactNeighborY="-17143">
        <dgm:presLayoutVars>
          <dgm:chMax val="1"/>
          <dgm:chPref val="1"/>
          <dgm:bulletEnabled val="1"/>
        </dgm:presLayoutVars>
      </dgm:prSet>
      <dgm:spPr/>
    </dgm:pt>
    <dgm:pt modelId="{3AF0E292-95A4-4AE2-9EF9-215FE90DD2B5}" type="pres">
      <dgm:prSet presAssocID="{861701F5-5F0D-4F12-A7B9-6078EDAA75C4}" presName="FinalChildText" presStyleLbl="revTx" presStyleIdx="0" presStyleCnt="1" custScaleX="582094" custScaleY="144953" custLinFactNeighborX="84074" custLinFactNeighborY="-10651">
        <dgm:presLayoutVars>
          <dgm:chMax val="0"/>
          <dgm:chPref val="0"/>
          <dgm:bulletEnabled val="1"/>
        </dgm:presLayoutVars>
      </dgm:prSet>
      <dgm:spPr/>
    </dgm:pt>
  </dgm:ptLst>
  <dgm:cxnLst>
    <dgm:cxn modelId="{4CC0650B-1E94-4113-AEC1-AA2AA0F727CA}" srcId="{861701F5-5F0D-4F12-A7B9-6078EDAA75C4}" destId="{99D57A63-2CB9-444F-A86B-BF208112833A}" srcOrd="3" destOrd="0" parTransId="{B9A6A34C-D669-4D15-B34F-258D63162293}" sibTransId="{51101F9B-2F2C-4175-921A-C08523287018}"/>
    <dgm:cxn modelId="{3B52A521-9CB7-4143-864F-9634FB8914E4}" srcId="{861701F5-5F0D-4F12-A7B9-6078EDAA75C4}" destId="{063403AE-D21B-4B2B-8F21-C59A63C53FFB}" srcOrd="2" destOrd="0" parTransId="{DF215A12-9B15-48CA-9D5C-0A2E9F4A4C38}" sibTransId="{C2DA3ABD-9476-472D-B4C4-3E7F8EE2D373}"/>
    <dgm:cxn modelId="{A9756C2D-C6DE-4FDA-B8EF-CAA0E2F6EDA3}" srcId="{73B04CEB-50BC-4B53-B933-78ADDFF8B770}" destId="{861701F5-5F0D-4F12-A7B9-6078EDAA75C4}" srcOrd="0" destOrd="0" parTransId="{0DE47072-5C83-46CE-BB8C-AC9394F14D6D}" sibTransId="{5636D406-2471-4BCA-8462-16446A4F75B7}"/>
    <dgm:cxn modelId="{9089B541-9AAF-4AAD-88BA-BAE46244BAC6}" type="presOf" srcId="{ABF4F8A1-360E-49D8-BBC7-D85F92F3758A}" destId="{3AF0E292-95A4-4AE2-9EF9-215FE90DD2B5}" srcOrd="0" destOrd="0" presId="urn:microsoft.com/office/officeart/2005/8/layout/StepDownProcess"/>
    <dgm:cxn modelId="{F1E6A462-CA12-494B-8FBE-B942E99BC034}" type="presOf" srcId="{D01BB601-D272-4039-9B5A-4900FBF55CEB}" destId="{3AF0E292-95A4-4AE2-9EF9-215FE90DD2B5}" srcOrd="0" destOrd="5" presId="urn:microsoft.com/office/officeart/2005/8/layout/StepDownProcess"/>
    <dgm:cxn modelId="{B74A8751-DA22-4AC1-AF04-813C6154C613}" type="presOf" srcId="{48B48C57-B0DB-4048-B93A-855A4CD245C6}" destId="{3AF0E292-95A4-4AE2-9EF9-215FE90DD2B5}" srcOrd="0" destOrd="1" presId="urn:microsoft.com/office/officeart/2005/8/layout/StepDownProcess"/>
    <dgm:cxn modelId="{3ADFD551-1096-40E7-B0A7-107CD5ED71D9}" type="presOf" srcId="{99D57A63-2CB9-444F-A86B-BF208112833A}" destId="{3AF0E292-95A4-4AE2-9EF9-215FE90DD2B5}" srcOrd="0" destOrd="3" presId="urn:microsoft.com/office/officeart/2005/8/layout/StepDownProcess"/>
    <dgm:cxn modelId="{5B691683-D178-4181-84CF-9359A6451673}" srcId="{861701F5-5F0D-4F12-A7B9-6078EDAA75C4}" destId="{48B48C57-B0DB-4048-B93A-855A4CD245C6}" srcOrd="1" destOrd="0" parTransId="{68C9A73E-4D38-40A2-A66D-18E831AD8BAD}" sibTransId="{2FFB98BD-F8F7-4A26-AFCD-A00185C238FC}"/>
    <dgm:cxn modelId="{8F70D68C-2EAE-4591-B69D-30618349CE47}" srcId="{861701F5-5F0D-4F12-A7B9-6078EDAA75C4}" destId="{ABF4F8A1-360E-49D8-BBC7-D85F92F3758A}" srcOrd="0" destOrd="0" parTransId="{2705F0C1-357B-455C-ADAB-00B5C4E9651E}" sibTransId="{41028B0F-A131-4928-908E-24235886AD5E}"/>
    <dgm:cxn modelId="{9586B992-FC87-48C4-9E6F-DE812ED5F2B0}" type="presOf" srcId="{861701F5-5F0D-4F12-A7B9-6078EDAA75C4}" destId="{4AB53235-3EAA-4298-9ADB-CA03DE885AAD}" srcOrd="0" destOrd="0" presId="urn:microsoft.com/office/officeart/2005/8/layout/StepDownProcess"/>
    <dgm:cxn modelId="{020DE9A7-8D94-4884-8103-39ECED5D3B46}" type="presOf" srcId="{E4A92A53-2212-401E-B57D-5C699C4A7CC7}" destId="{3AF0E292-95A4-4AE2-9EF9-215FE90DD2B5}" srcOrd="0" destOrd="4" presId="urn:microsoft.com/office/officeart/2005/8/layout/StepDownProcess"/>
    <dgm:cxn modelId="{5A7C2BB1-E246-4770-8896-8ADF7505B4EF}" srcId="{861701F5-5F0D-4F12-A7B9-6078EDAA75C4}" destId="{D01BB601-D272-4039-9B5A-4900FBF55CEB}" srcOrd="5" destOrd="0" parTransId="{3E38B4AA-8A3C-470A-B744-F1EED647F27F}" sibTransId="{E6E924E3-67AF-496F-BA36-64A2F002710E}"/>
    <dgm:cxn modelId="{106E53E1-789F-4BDE-A479-85A95DC03248}" srcId="{861701F5-5F0D-4F12-A7B9-6078EDAA75C4}" destId="{E4A92A53-2212-401E-B57D-5C699C4A7CC7}" srcOrd="4" destOrd="0" parTransId="{8FF70DB6-5E7A-4355-A830-4B9490FE64B5}" sibTransId="{CD757811-CCCA-4C10-9E5A-8393B6189C95}"/>
    <dgm:cxn modelId="{95FD0AEA-F937-4C0E-A479-845374A7680F}" type="presOf" srcId="{063403AE-D21B-4B2B-8F21-C59A63C53FFB}" destId="{3AF0E292-95A4-4AE2-9EF9-215FE90DD2B5}" srcOrd="0" destOrd="2" presId="urn:microsoft.com/office/officeart/2005/8/layout/StepDownProcess"/>
    <dgm:cxn modelId="{A457DCF5-E418-44EA-AB3A-7E395CEE481A}" type="presOf" srcId="{73B04CEB-50BC-4B53-B933-78ADDFF8B770}" destId="{DCB2AB2F-23B8-4661-8FD1-86FD8707985A}" srcOrd="0" destOrd="0" presId="urn:microsoft.com/office/officeart/2005/8/layout/StepDownProcess"/>
    <dgm:cxn modelId="{13E5422C-9DEF-42CE-8263-1BFF169275F8}" type="presParOf" srcId="{DCB2AB2F-23B8-4661-8FD1-86FD8707985A}" destId="{3C11EEB5-8103-4397-9971-6061BB6305F1}" srcOrd="0" destOrd="0" presId="urn:microsoft.com/office/officeart/2005/8/layout/StepDownProcess"/>
    <dgm:cxn modelId="{E00EBC46-858F-42E8-8C9D-383FFEDADBCE}" type="presParOf" srcId="{3C11EEB5-8103-4397-9971-6061BB6305F1}" destId="{4AB53235-3EAA-4298-9ADB-CA03DE885AAD}" srcOrd="0" destOrd="0" presId="urn:microsoft.com/office/officeart/2005/8/layout/StepDownProcess"/>
    <dgm:cxn modelId="{AF049863-1420-4BA0-88EB-B6048AC6EE88}" type="presParOf" srcId="{3C11EEB5-8103-4397-9971-6061BB6305F1}" destId="{3AF0E292-95A4-4AE2-9EF9-215FE90DD2B5}" srcOrd="1" destOrd="0" presId="urn:microsoft.com/office/officeart/2005/8/layout/StepDown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861701F5-5F0D-4F12-A7B9-6078EDAA75C4}">
      <dgm:prSet phldrT="[Text]" custT="1"/>
      <dgm:spPr>
        <a:solidFill>
          <a:srgbClr val="D40AA8"/>
        </a:solidFill>
        <a:ln>
          <a:solidFill>
            <a:srgbClr val="FFFFFF"/>
          </a:solidFill>
        </a:ln>
      </dgm:spPr>
      <dgm:t>
        <a:bodyPr/>
        <a:lstStyle/>
        <a:p>
          <a:pPr algn="ctr"/>
          <a:r>
            <a:rPr lang="en-GB" sz="1800" b="1" dirty="0"/>
            <a:t>Tasks 6</a:t>
          </a:r>
        </a:p>
      </dgm:t>
    </dgm:pt>
    <dgm:pt modelId="{0DE47072-5C83-46CE-BB8C-AC9394F14D6D}" type="parTrans" cxnId="{A9756C2D-C6DE-4FDA-B8EF-CAA0E2F6EDA3}">
      <dgm:prSet/>
      <dgm:spPr/>
      <dgm:t>
        <a:bodyPr/>
        <a:lstStyle/>
        <a:p>
          <a:pPr algn="ctr"/>
          <a:endParaRPr lang="en-GB"/>
        </a:p>
      </dgm:t>
    </dgm:pt>
    <dgm:pt modelId="{5636D406-2471-4BCA-8462-16446A4F75B7}" type="sibTrans" cxnId="{A9756C2D-C6DE-4FDA-B8EF-CAA0E2F6EDA3}">
      <dgm:prSet/>
      <dgm:spPr/>
      <dgm:t>
        <a:bodyPr/>
        <a:lstStyle/>
        <a:p>
          <a:pPr algn="ctr"/>
          <a:endParaRPr lang="en-GB"/>
        </a:p>
      </dgm:t>
    </dgm:pt>
    <dgm:pt modelId="{40FBC25D-67E0-42FD-B6F6-C424CF981496}">
      <dgm:prSet phldrT="[Text]" custT="1"/>
      <dgm:spPr/>
      <dgm:t>
        <a:bodyPr/>
        <a:lstStyle/>
        <a:p>
          <a:pPr algn="l">
            <a:buNone/>
          </a:pPr>
          <a:r>
            <a:rPr lang="en-GB" sz="1800" b="1" dirty="0">
              <a:solidFill>
                <a:schemeClr val="accent2">
                  <a:lumMod val="20000"/>
                  <a:lumOff val="80000"/>
                </a:schemeClr>
              </a:solidFill>
            </a:rPr>
            <a:t>There is a general increase in success rate since “</a:t>
          </a:r>
          <a:r>
            <a:rPr lang="en-GB" sz="1800" b="1" dirty="0">
              <a:solidFill>
                <a:srgbClr val="FFFFC5"/>
              </a:solidFill>
            </a:rPr>
            <a:t>2013</a:t>
          </a:r>
          <a:r>
            <a:rPr lang="en-GB" sz="1800" b="1" dirty="0">
              <a:solidFill>
                <a:schemeClr val="accent2">
                  <a:lumMod val="20000"/>
                  <a:lumOff val="80000"/>
                </a:schemeClr>
              </a:solidFill>
            </a:rPr>
            <a:t>”</a:t>
          </a:r>
          <a:endParaRPr lang="en-GB" sz="1800" dirty="0"/>
        </a:p>
      </dgm:t>
    </dgm:pt>
    <dgm:pt modelId="{85D58A7C-C94D-4A79-8603-581020A4AAD2}" type="parTrans" cxnId="{C38182A5-F8E9-4DE8-9923-EECC510234D2}">
      <dgm:prSet/>
      <dgm:spPr/>
      <dgm:t>
        <a:bodyPr/>
        <a:lstStyle/>
        <a:p>
          <a:pPr algn="ctr"/>
          <a:endParaRPr lang="en-GB"/>
        </a:p>
      </dgm:t>
    </dgm:pt>
    <dgm:pt modelId="{9D07E843-CA09-42DF-9CAB-B58BB595BF47}" type="sibTrans" cxnId="{C38182A5-F8E9-4DE8-9923-EECC510234D2}">
      <dgm:prSet/>
      <dgm:spPr/>
      <dgm:t>
        <a:bodyPr/>
        <a:lstStyle/>
        <a:p>
          <a:pPr algn="ctr"/>
          <a:endParaRPr lang="en-GB"/>
        </a:p>
      </dgm:t>
    </dgm:pt>
    <dgm:pt modelId="{D01BB601-D272-4039-9B5A-4900FBF55CEB}">
      <dgm:prSet phldrT="[Text]" custT="1"/>
      <dgm:spPr/>
      <dgm:t>
        <a:bodyPr/>
        <a:lstStyle/>
        <a:p>
          <a:pPr algn="l">
            <a:buNone/>
          </a:pPr>
          <a:endParaRPr lang="en-GB" sz="1800" dirty="0"/>
        </a:p>
      </dgm:t>
    </dgm:pt>
    <dgm:pt modelId="{3E38B4AA-8A3C-470A-B744-F1EED647F27F}" type="parTrans" cxnId="{5A7C2BB1-E246-4770-8896-8ADF7505B4EF}">
      <dgm:prSet/>
      <dgm:spPr/>
      <dgm:t>
        <a:bodyPr/>
        <a:lstStyle/>
        <a:p>
          <a:endParaRPr lang="en-GB"/>
        </a:p>
      </dgm:t>
    </dgm:pt>
    <dgm:pt modelId="{E6E924E3-67AF-496F-BA36-64A2F002710E}" type="sibTrans" cxnId="{5A7C2BB1-E246-4770-8896-8ADF7505B4EF}">
      <dgm:prSet/>
      <dgm:spPr/>
      <dgm:t>
        <a:bodyPr/>
        <a:lstStyle/>
        <a:p>
          <a:endParaRPr lang="en-GB"/>
        </a:p>
      </dgm:t>
    </dgm:pt>
    <dgm:pt modelId="{ABF4F8A1-360E-49D8-BBC7-D85F92F3758A}">
      <dgm:prSet phldrT="[Text]" custT="1"/>
      <dgm:spPr/>
      <dgm:t>
        <a:bodyPr/>
        <a:lstStyle/>
        <a:p>
          <a:pPr algn="l">
            <a:buNone/>
          </a:pPr>
          <a:endParaRPr lang="en-GB" sz="1800" dirty="0"/>
        </a:p>
      </dgm:t>
    </dgm:pt>
    <dgm:pt modelId="{2705F0C1-357B-455C-ADAB-00B5C4E9651E}" type="parTrans" cxnId="{8F70D68C-2EAE-4591-B69D-30618349CE47}">
      <dgm:prSet/>
      <dgm:spPr/>
      <dgm:t>
        <a:bodyPr/>
        <a:lstStyle/>
        <a:p>
          <a:endParaRPr lang="en-GB"/>
        </a:p>
      </dgm:t>
    </dgm:pt>
    <dgm:pt modelId="{41028B0F-A131-4928-908E-24235886AD5E}" type="sibTrans" cxnId="{8F70D68C-2EAE-4591-B69D-30618349CE47}">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3C11EEB5-8103-4397-9971-6061BB6305F1}" type="pres">
      <dgm:prSet presAssocID="{861701F5-5F0D-4F12-A7B9-6078EDAA75C4}" presName="composite" presStyleCnt="0"/>
      <dgm:spPr/>
    </dgm:pt>
    <dgm:pt modelId="{4AB53235-3EAA-4298-9ADB-CA03DE885AAD}" type="pres">
      <dgm:prSet presAssocID="{861701F5-5F0D-4F12-A7B9-6078EDAA75C4}" presName="ParentText" presStyleLbl="node1" presStyleIdx="0" presStyleCnt="1" custLinFactX="-62127" custLinFactNeighborX="-100000" custLinFactNeighborY="-17143">
        <dgm:presLayoutVars>
          <dgm:chMax val="1"/>
          <dgm:chPref val="1"/>
          <dgm:bulletEnabled val="1"/>
        </dgm:presLayoutVars>
      </dgm:prSet>
      <dgm:spPr/>
    </dgm:pt>
    <dgm:pt modelId="{3AF0E292-95A4-4AE2-9EF9-215FE90DD2B5}" type="pres">
      <dgm:prSet presAssocID="{861701F5-5F0D-4F12-A7B9-6078EDAA75C4}" presName="FinalChildText" presStyleLbl="revTx" presStyleIdx="0" presStyleCnt="1" custScaleX="582094" custLinFactNeighborX="33636" custLinFactNeighborY="-16074">
        <dgm:presLayoutVars>
          <dgm:chMax val="0"/>
          <dgm:chPref val="0"/>
          <dgm:bulletEnabled val="1"/>
        </dgm:presLayoutVars>
      </dgm:prSet>
      <dgm:spPr/>
    </dgm:pt>
  </dgm:ptLst>
  <dgm:cxnLst>
    <dgm:cxn modelId="{A9756C2D-C6DE-4FDA-B8EF-CAA0E2F6EDA3}" srcId="{73B04CEB-50BC-4B53-B933-78ADDFF8B770}" destId="{861701F5-5F0D-4F12-A7B9-6078EDAA75C4}" srcOrd="0" destOrd="0" parTransId="{0DE47072-5C83-46CE-BB8C-AC9394F14D6D}" sibTransId="{5636D406-2471-4BCA-8462-16446A4F75B7}"/>
    <dgm:cxn modelId="{9089B541-9AAF-4AAD-88BA-BAE46244BAC6}" type="presOf" srcId="{ABF4F8A1-360E-49D8-BBC7-D85F92F3758A}" destId="{3AF0E292-95A4-4AE2-9EF9-215FE90DD2B5}" srcOrd="0" destOrd="0" presId="urn:microsoft.com/office/officeart/2005/8/layout/StepDownProcess"/>
    <dgm:cxn modelId="{F1E6A462-CA12-494B-8FBE-B942E99BC034}" type="presOf" srcId="{D01BB601-D272-4039-9B5A-4900FBF55CEB}" destId="{3AF0E292-95A4-4AE2-9EF9-215FE90DD2B5}" srcOrd="0" destOrd="2" presId="urn:microsoft.com/office/officeart/2005/8/layout/StepDownProcess"/>
    <dgm:cxn modelId="{B5EAC057-68C6-4843-8911-6118726F3FF4}" type="presOf" srcId="{40FBC25D-67E0-42FD-B6F6-C424CF981496}" destId="{3AF0E292-95A4-4AE2-9EF9-215FE90DD2B5}" srcOrd="0" destOrd="1" presId="urn:microsoft.com/office/officeart/2005/8/layout/StepDownProcess"/>
    <dgm:cxn modelId="{8F70D68C-2EAE-4591-B69D-30618349CE47}" srcId="{861701F5-5F0D-4F12-A7B9-6078EDAA75C4}" destId="{ABF4F8A1-360E-49D8-BBC7-D85F92F3758A}" srcOrd="0" destOrd="0" parTransId="{2705F0C1-357B-455C-ADAB-00B5C4E9651E}" sibTransId="{41028B0F-A131-4928-908E-24235886AD5E}"/>
    <dgm:cxn modelId="{9586B992-FC87-48C4-9E6F-DE812ED5F2B0}" type="presOf" srcId="{861701F5-5F0D-4F12-A7B9-6078EDAA75C4}" destId="{4AB53235-3EAA-4298-9ADB-CA03DE885AAD}" srcOrd="0" destOrd="0" presId="urn:microsoft.com/office/officeart/2005/8/layout/StepDownProcess"/>
    <dgm:cxn modelId="{C38182A5-F8E9-4DE8-9923-EECC510234D2}" srcId="{861701F5-5F0D-4F12-A7B9-6078EDAA75C4}" destId="{40FBC25D-67E0-42FD-B6F6-C424CF981496}" srcOrd="1" destOrd="0" parTransId="{85D58A7C-C94D-4A79-8603-581020A4AAD2}" sibTransId="{9D07E843-CA09-42DF-9CAB-B58BB595BF47}"/>
    <dgm:cxn modelId="{5A7C2BB1-E246-4770-8896-8ADF7505B4EF}" srcId="{861701F5-5F0D-4F12-A7B9-6078EDAA75C4}" destId="{D01BB601-D272-4039-9B5A-4900FBF55CEB}" srcOrd="2" destOrd="0" parTransId="{3E38B4AA-8A3C-470A-B744-F1EED647F27F}" sibTransId="{E6E924E3-67AF-496F-BA36-64A2F002710E}"/>
    <dgm:cxn modelId="{A457DCF5-E418-44EA-AB3A-7E395CEE481A}" type="presOf" srcId="{73B04CEB-50BC-4B53-B933-78ADDFF8B770}" destId="{DCB2AB2F-23B8-4661-8FD1-86FD8707985A}" srcOrd="0" destOrd="0" presId="urn:microsoft.com/office/officeart/2005/8/layout/StepDownProcess"/>
    <dgm:cxn modelId="{13E5422C-9DEF-42CE-8263-1BFF169275F8}" type="presParOf" srcId="{DCB2AB2F-23B8-4661-8FD1-86FD8707985A}" destId="{3C11EEB5-8103-4397-9971-6061BB6305F1}" srcOrd="0" destOrd="0" presId="urn:microsoft.com/office/officeart/2005/8/layout/StepDownProcess"/>
    <dgm:cxn modelId="{E00EBC46-858F-42E8-8C9D-383FFEDADBCE}" type="presParOf" srcId="{3C11EEB5-8103-4397-9971-6061BB6305F1}" destId="{4AB53235-3EAA-4298-9ADB-CA03DE885AAD}" srcOrd="0" destOrd="0" presId="urn:microsoft.com/office/officeart/2005/8/layout/StepDownProcess"/>
    <dgm:cxn modelId="{AF049863-1420-4BA0-88EB-B6048AC6EE88}" type="presParOf" srcId="{3C11EEB5-8103-4397-9971-6061BB6305F1}" destId="{3AF0E292-95A4-4AE2-9EF9-215FE90DD2B5}"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861701F5-5F0D-4F12-A7B9-6078EDAA75C4}">
      <dgm:prSet phldrT="[Text]" custT="1"/>
      <dgm:spPr>
        <a:solidFill>
          <a:srgbClr val="D40AA8"/>
        </a:solidFill>
        <a:ln>
          <a:solidFill>
            <a:srgbClr val="FFFFFF"/>
          </a:solidFill>
        </a:ln>
      </dgm:spPr>
      <dgm:t>
        <a:bodyPr/>
        <a:lstStyle/>
        <a:p>
          <a:pPr algn="ctr"/>
          <a:r>
            <a:rPr lang="en-GB" sz="1800" b="1" dirty="0"/>
            <a:t>Task 7 &amp; 8</a:t>
          </a:r>
        </a:p>
      </dgm:t>
    </dgm:pt>
    <dgm:pt modelId="{0DE47072-5C83-46CE-BB8C-AC9394F14D6D}" type="parTrans" cxnId="{A9756C2D-C6DE-4FDA-B8EF-CAA0E2F6EDA3}">
      <dgm:prSet/>
      <dgm:spPr/>
      <dgm:t>
        <a:bodyPr/>
        <a:lstStyle/>
        <a:p>
          <a:pPr algn="ctr"/>
          <a:endParaRPr lang="en-GB"/>
        </a:p>
      </dgm:t>
    </dgm:pt>
    <dgm:pt modelId="{5636D406-2471-4BCA-8462-16446A4F75B7}" type="sibTrans" cxnId="{A9756C2D-C6DE-4FDA-B8EF-CAA0E2F6EDA3}">
      <dgm:prSet/>
      <dgm:spPr/>
      <dgm:t>
        <a:bodyPr/>
        <a:lstStyle/>
        <a:p>
          <a:pPr algn="ctr"/>
          <a:endParaRPr lang="en-GB"/>
        </a:p>
      </dgm:t>
    </dgm:pt>
    <dgm:pt modelId="{ABF4F8A1-360E-49D8-BBC7-D85F92F3758A}">
      <dgm:prSet phldrT="[Text]" custT="1"/>
      <dgm:spPr/>
      <dgm:t>
        <a:bodyPr/>
        <a:lstStyle/>
        <a:p>
          <a:pPr algn="ctr">
            <a:buNone/>
          </a:pPr>
          <a:r>
            <a:rPr lang="en-GB" sz="1400" b="1" dirty="0">
              <a:solidFill>
                <a:schemeClr val="accent2">
                  <a:lumMod val="20000"/>
                  <a:lumOff val="80000"/>
                </a:schemeClr>
              </a:solidFill>
            </a:rPr>
            <a:t>“</a:t>
          </a:r>
          <a:r>
            <a:rPr lang="en-GB" sz="1400" b="1" dirty="0">
              <a:solidFill>
                <a:srgbClr val="FFFFC5"/>
              </a:solidFill>
            </a:rPr>
            <a:t>One Hot Coding</a:t>
          </a:r>
          <a:r>
            <a:rPr lang="en-GB" sz="1400" b="1" dirty="0">
              <a:solidFill>
                <a:schemeClr val="accent2">
                  <a:lumMod val="20000"/>
                  <a:lumOff val="80000"/>
                </a:schemeClr>
              </a:solidFill>
            </a:rPr>
            <a:t>”  transposed</a:t>
          </a:r>
          <a:endParaRPr lang="en-GB" sz="1800" dirty="0"/>
        </a:p>
      </dgm:t>
    </dgm:pt>
    <dgm:pt modelId="{2705F0C1-357B-455C-ADAB-00B5C4E9651E}" type="parTrans" cxnId="{8F70D68C-2EAE-4591-B69D-30618349CE47}">
      <dgm:prSet/>
      <dgm:spPr/>
      <dgm:t>
        <a:bodyPr/>
        <a:lstStyle/>
        <a:p>
          <a:endParaRPr lang="en-GB"/>
        </a:p>
      </dgm:t>
    </dgm:pt>
    <dgm:pt modelId="{41028B0F-A131-4928-908E-24235886AD5E}" type="sibTrans" cxnId="{8F70D68C-2EAE-4591-B69D-30618349CE47}">
      <dgm:prSet/>
      <dgm:spPr/>
      <dgm:t>
        <a:bodyPr/>
        <a:lstStyle/>
        <a:p>
          <a:endParaRPr lang="en-GB"/>
        </a:p>
      </dgm:t>
    </dgm:pt>
    <dgm:pt modelId="{FA1F442B-9CBC-49D4-B88D-44CAD7D2AEBE}">
      <dgm:prSet phldrT="[Text]" custT="1"/>
      <dgm:spPr/>
      <dgm:t>
        <a:bodyPr/>
        <a:lstStyle/>
        <a:p>
          <a:pPr algn="ctr">
            <a:buNone/>
          </a:pPr>
          <a:r>
            <a:rPr lang="en-GB" sz="1400" b="1" dirty="0">
              <a:solidFill>
                <a:schemeClr val="accent2">
                  <a:lumMod val="20000"/>
                  <a:lumOff val="80000"/>
                </a:schemeClr>
              </a:solidFill>
            </a:rPr>
            <a:t>features columns as float</a:t>
          </a:r>
          <a:endParaRPr lang="en-GB" sz="1800" dirty="0"/>
        </a:p>
      </dgm:t>
    </dgm:pt>
    <dgm:pt modelId="{CCE62727-7739-4CC3-BB42-D01FE6B24EC1}" type="parTrans" cxnId="{FE0A7296-C7C1-494B-8BC6-219A4A349280}">
      <dgm:prSet/>
      <dgm:spPr/>
      <dgm:t>
        <a:bodyPr/>
        <a:lstStyle/>
        <a:p>
          <a:endParaRPr lang="en-GB"/>
        </a:p>
      </dgm:t>
    </dgm:pt>
    <dgm:pt modelId="{3E5CF054-669A-4635-AA76-04615A485931}" type="sibTrans" cxnId="{FE0A7296-C7C1-494B-8BC6-219A4A349280}">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3C11EEB5-8103-4397-9971-6061BB6305F1}" type="pres">
      <dgm:prSet presAssocID="{861701F5-5F0D-4F12-A7B9-6078EDAA75C4}" presName="composite" presStyleCnt="0"/>
      <dgm:spPr/>
    </dgm:pt>
    <dgm:pt modelId="{4AB53235-3EAA-4298-9ADB-CA03DE885AAD}" type="pres">
      <dgm:prSet presAssocID="{861701F5-5F0D-4F12-A7B9-6078EDAA75C4}" presName="ParentText" presStyleLbl="node1" presStyleIdx="0" presStyleCnt="1" custScaleX="117116" custScaleY="75706" custLinFactNeighborX="-35177" custLinFactNeighborY="-28088">
        <dgm:presLayoutVars>
          <dgm:chMax val="1"/>
          <dgm:chPref val="1"/>
          <dgm:bulletEnabled val="1"/>
        </dgm:presLayoutVars>
      </dgm:prSet>
      <dgm:spPr/>
    </dgm:pt>
    <dgm:pt modelId="{3AF0E292-95A4-4AE2-9EF9-215FE90DD2B5}" type="pres">
      <dgm:prSet presAssocID="{861701F5-5F0D-4F12-A7B9-6078EDAA75C4}" presName="FinalChildText" presStyleLbl="revTx" presStyleIdx="0" presStyleCnt="1" custScaleX="390798" custScaleY="159437" custLinFactX="17881" custLinFactNeighborX="100000" custLinFactNeighborY="-29076">
        <dgm:presLayoutVars>
          <dgm:chMax val="0"/>
          <dgm:chPref val="0"/>
          <dgm:bulletEnabled val="1"/>
        </dgm:presLayoutVars>
      </dgm:prSet>
      <dgm:spPr/>
    </dgm:pt>
  </dgm:ptLst>
  <dgm:cxnLst>
    <dgm:cxn modelId="{A9756C2D-C6DE-4FDA-B8EF-CAA0E2F6EDA3}" srcId="{73B04CEB-50BC-4B53-B933-78ADDFF8B770}" destId="{861701F5-5F0D-4F12-A7B9-6078EDAA75C4}" srcOrd="0" destOrd="0" parTransId="{0DE47072-5C83-46CE-BB8C-AC9394F14D6D}" sibTransId="{5636D406-2471-4BCA-8462-16446A4F75B7}"/>
    <dgm:cxn modelId="{9089B541-9AAF-4AAD-88BA-BAE46244BAC6}" type="presOf" srcId="{ABF4F8A1-360E-49D8-BBC7-D85F92F3758A}" destId="{3AF0E292-95A4-4AE2-9EF9-215FE90DD2B5}" srcOrd="0" destOrd="0" presId="urn:microsoft.com/office/officeart/2005/8/layout/StepDownProcess"/>
    <dgm:cxn modelId="{8F70D68C-2EAE-4591-B69D-30618349CE47}" srcId="{861701F5-5F0D-4F12-A7B9-6078EDAA75C4}" destId="{ABF4F8A1-360E-49D8-BBC7-D85F92F3758A}" srcOrd="0" destOrd="0" parTransId="{2705F0C1-357B-455C-ADAB-00B5C4E9651E}" sibTransId="{41028B0F-A131-4928-908E-24235886AD5E}"/>
    <dgm:cxn modelId="{9586B992-FC87-48C4-9E6F-DE812ED5F2B0}" type="presOf" srcId="{861701F5-5F0D-4F12-A7B9-6078EDAA75C4}" destId="{4AB53235-3EAA-4298-9ADB-CA03DE885AAD}" srcOrd="0" destOrd="0" presId="urn:microsoft.com/office/officeart/2005/8/layout/StepDownProcess"/>
    <dgm:cxn modelId="{FE0A7296-C7C1-494B-8BC6-219A4A349280}" srcId="{861701F5-5F0D-4F12-A7B9-6078EDAA75C4}" destId="{FA1F442B-9CBC-49D4-B88D-44CAD7D2AEBE}" srcOrd="1" destOrd="0" parTransId="{CCE62727-7739-4CC3-BB42-D01FE6B24EC1}" sibTransId="{3E5CF054-669A-4635-AA76-04615A485931}"/>
    <dgm:cxn modelId="{9E8F6ED9-4F69-4669-B77A-FD8FE91BF2E3}" type="presOf" srcId="{FA1F442B-9CBC-49D4-B88D-44CAD7D2AEBE}" destId="{3AF0E292-95A4-4AE2-9EF9-215FE90DD2B5}" srcOrd="0" destOrd="1" presId="urn:microsoft.com/office/officeart/2005/8/layout/StepDownProcess"/>
    <dgm:cxn modelId="{A457DCF5-E418-44EA-AB3A-7E395CEE481A}" type="presOf" srcId="{73B04CEB-50BC-4B53-B933-78ADDFF8B770}" destId="{DCB2AB2F-23B8-4661-8FD1-86FD8707985A}" srcOrd="0" destOrd="0" presId="urn:microsoft.com/office/officeart/2005/8/layout/StepDownProcess"/>
    <dgm:cxn modelId="{13E5422C-9DEF-42CE-8263-1BFF169275F8}" type="presParOf" srcId="{DCB2AB2F-23B8-4661-8FD1-86FD8707985A}" destId="{3C11EEB5-8103-4397-9971-6061BB6305F1}" srcOrd="0" destOrd="0" presId="urn:microsoft.com/office/officeart/2005/8/layout/StepDownProcess"/>
    <dgm:cxn modelId="{E00EBC46-858F-42E8-8C9D-383FFEDADBCE}" type="presParOf" srcId="{3C11EEB5-8103-4397-9971-6061BB6305F1}" destId="{4AB53235-3EAA-4298-9ADB-CA03DE885AAD}" srcOrd="0" destOrd="0" presId="urn:microsoft.com/office/officeart/2005/8/layout/StepDownProcess"/>
    <dgm:cxn modelId="{AF049863-1420-4BA0-88EB-B6048AC6EE88}" type="presParOf" srcId="{3C11EEB5-8103-4397-9971-6061BB6305F1}" destId="{3AF0E292-95A4-4AE2-9EF9-215FE90DD2B5}"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67146D0A-E582-49BD-B8D3-ADFF9609CC8D}">
      <dgm:prSet phldrT="[Text]" custT="1"/>
      <dgm:spPr/>
      <dgm:t>
        <a:bodyPr/>
        <a:lstStyle/>
        <a:p>
          <a:pPr>
            <a:buNone/>
          </a:pPr>
          <a:r>
            <a:rPr lang="en-GB" sz="1600" b="1" dirty="0">
              <a:solidFill>
                <a:schemeClr val="accent1">
                  <a:lumMod val="20000"/>
                  <a:lumOff val="80000"/>
                </a:schemeClr>
              </a:solidFill>
            </a:rPr>
            <a:t>Local SQL Database Creation achieved from csv</a:t>
          </a:r>
        </a:p>
      </dgm:t>
    </dgm:pt>
    <dgm:pt modelId="{FF6D752F-E258-4C21-8D5A-1E535FB6F372}" type="parTrans" cxnId="{3F65908B-7041-48EF-A322-1FFC29B0122F}">
      <dgm:prSet/>
      <dgm:spPr/>
      <dgm:t>
        <a:bodyPr/>
        <a:lstStyle/>
        <a:p>
          <a:endParaRPr lang="en-GB"/>
        </a:p>
      </dgm:t>
    </dgm:pt>
    <dgm:pt modelId="{E7AB1990-03E2-400E-ABE8-BEC8F13C08BF}" type="sibTrans" cxnId="{3F65908B-7041-48EF-A322-1FFC29B0122F}">
      <dgm:prSet/>
      <dgm:spPr/>
      <dgm:t>
        <a:bodyPr/>
        <a:lstStyle/>
        <a:p>
          <a:endParaRPr lang="en-GB"/>
        </a:p>
      </dgm:t>
    </dgm:pt>
    <dgm:pt modelId="{861701F5-5F0D-4F12-A7B9-6078EDAA75C4}">
      <dgm:prSet phldrT="[Text]" custT="1"/>
      <dgm:spPr/>
      <dgm:t>
        <a:bodyPr/>
        <a:lstStyle/>
        <a:p>
          <a:r>
            <a:rPr lang="en-GB" sz="1400" b="1" dirty="0"/>
            <a:t>Tasks</a:t>
          </a:r>
        </a:p>
      </dgm:t>
    </dgm:pt>
    <dgm:pt modelId="{0DE47072-5C83-46CE-BB8C-AC9394F14D6D}" type="parTrans" cxnId="{A9756C2D-C6DE-4FDA-B8EF-CAA0E2F6EDA3}">
      <dgm:prSet/>
      <dgm:spPr/>
      <dgm:t>
        <a:bodyPr/>
        <a:lstStyle/>
        <a:p>
          <a:endParaRPr lang="en-GB"/>
        </a:p>
      </dgm:t>
    </dgm:pt>
    <dgm:pt modelId="{5636D406-2471-4BCA-8462-16446A4F75B7}" type="sibTrans" cxnId="{A9756C2D-C6DE-4FDA-B8EF-CAA0E2F6EDA3}">
      <dgm:prSet/>
      <dgm:spPr/>
      <dgm:t>
        <a:bodyPr/>
        <a:lstStyle/>
        <a:p>
          <a:endParaRPr lang="en-GB"/>
        </a:p>
      </dgm:t>
    </dgm:pt>
    <dgm:pt modelId="{40FBC25D-67E0-42FD-B6F6-C424CF981496}">
      <dgm:prSet phldrT="[Text]" custT="1"/>
      <dgm:spPr/>
      <dgm:t>
        <a:bodyPr/>
        <a:lstStyle/>
        <a:p>
          <a:pPr>
            <a:buNone/>
          </a:pPr>
          <a:r>
            <a:rPr lang="en-GB" sz="1400" b="1" dirty="0">
              <a:solidFill>
                <a:schemeClr val="accent2">
                  <a:lumMod val="20000"/>
                  <a:lumOff val="80000"/>
                </a:schemeClr>
              </a:solidFill>
            </a:rPr>
            <a:t>1) </a:t>
          </a:r>
          <a:r>
            <a:rPr lang="en-GB" sz="1400" b="1" dirty="0">
              <a:solidFill>
                <a:schemeClr val="accent4">
                  <a:lumMod val="20000"/>
                  <a:lumOff val="80000"/>
                </a:schemeClr>
              </a:solidFill>
            </a:rPr>
            <a:t>4</a:t>
          </a:r>
          <a:r>
            <a:rPr lang="en-GB" sz="1400" b="1" dirty="0">
              <a:solidFill>
                <a:schemeClr val="accent2">
                  <a:lumMod val="20000"/>
                  <a:lumOff val="80000"/>
                </a:schemeClr>
              </a:solidFill>
            </a:rPr>
            <a:t> Unique Launch Sites were found</a:t>
          </a:r>
          <a:endParaRPr lang="en-GB" sz="1400" dirty="0"/>
        </a:p>
      </dgm:t>
    </dgm:pt>
    <dgm:pt modelId="{85D58A7C-C94D-4A79-8603-581020A4AAD2}" type="parTrans" cxnId="{C38182A5-F8E9-4DE8-9923-EECC510234D2}">
      <dgm:prSet/>
      <dgm:spPr/>
      <dgm:t>
        <a:bodyPr/>
        <a:lstStyle/>
        <a:p>
          <a:endParaRPr lang="en-GB"/>
        </a:p>
      </dgm:t>
    </dgm:pt>
    <dgm:pt modelId="{9D07E843-CA09-42DF-9CAB-B58BB595BF47}" type="sibTrans" cxnId="{C38182A5-F8E9-4DE8-9923-EECC510234D2}">
      <dgm:prSet/>
      <dgm:spPr/>
      <dgm:t>
        <a:bodyPr/>
        <a:lstStyle/>
        <a:p>
          <a:endParaRPr lang="en-GB"/>
        </a:p>
      </dgm:t>
    </dgm:pt>
    <dgm:pt modelId="{FE6D93FF-BCE1-4A1C-A53B-7DA5CD089184}">
      <dgm:prSet phldrT="[Text]" custT="1"/>
      <dgm:spPr/>
      <dgm:t>
        <a:bodyPr/>
        <a:lstStyle/>
        <a:p>
          <a:pPr>
            <a:buNone/>
          </a:pPr>
          <a:r>
            <a:rPr lang="en-GB" sz="1400" b="1" dirty="0">
              <a:solidFill>
                <a:schemeClr val="accent2">
                  <a:lumMod val="20000"/>
                  <a:lumOff val="80000"/>
                </a:schemeClr>
              </a:solidFill>
            </a:rPr>
            <a:t>2) Records of Launch Sites Like ‘</a:t>
          </a:r>
          <a:r>
            <a:rPr lang="en-GB" sz="1400" b="1" dirty="0">
              <a:solidFill>
                <a:schemeClr val="accent4">
                  <a:lumMod val="20000"/>
                  <a:lumOff val="80000"/>
                </a:schemeClr>
              </a:solidFill>
            </a:rPr>
            <a:t>CCA</a:t>
          </a:r>
          <a:r>
            <a:rPr lang="en-GB" sz="1400" b="1" dirty="0">
              <a:solidFill>
                <a:schemeClr val="accent2">
                  <a:lumMod val="20000"/>
                  <a:lumOff val="80000"/>
                </a:schemeClr>
              </a:solidFill>
            </a:rPr>
            <a:t>’ achieved</a:t>
          </a:r>
          <a:endParaRPr lang="en-GB" sz="1400" dirty="0"/>
        </a:p>
      </dgm:t>
    </dgm:pt>
    <dgm:pt modelId="{70D3507B-8C07-4C2D-85B9-3A517B651F78}" type="parTrans" cxnId="{597E8F03-EC9F-4795-B3D6-7E03AEB0630B}">
      <dgm:prSet/>
      <dgm:spPr/>
      <dgm:t>
        <a:bodyPr/>
        <a:lstStyle/>
        <a:p>
          <a:endParaRPr lang="en-GB"/>
        </a:p>
      </dgm:t>
    </dgm:pt>
    <dgm:pt modelId="{434AA490-3C00-43B9-8B74-E57D7D7DD185}" type="sibTrans" cxnId="{597E8F03-EC9F-4795-B3D6-7E03AEB0630B}">
      <dgm:prSet/>
      <dgm:spPr/>
      <dgm:t>
        <a:bodyPr/>
        <a:lstStyle/>
        <a:p>
          <a:endParaRPr lang="en-GB"/>
        </a:p>
      </dgm:t>
    </dgm:pt>
    <dgm:pt modelId="{AE6FDA72-6A3C-4AD2-87D1-958FFC755D73}">
      <dgm:prSet phldrT="[Text]" custT="1"/>
      <dgm:spPr/>
      <dgm:t>
        <a:bodyPr/>
        <a:lstStyle/>
        <a:p>
          <a:r>
            <a:rPr lang="en-GB" sz="1600" b="1" dirty="0"/>
            <a:t>Bonus Task</a:t>
          </a:r>
        </a:p>
      </dgm:t>
    </dgm:pt>
    <dgm:pt modelId="{0B131AE0-F845-40D0-AEB2-5BED204FB95E}" type="sibTrans" cxnId="{B70613F1-EF33-4381-B886-4D7FE59DF6CF}">
      <dgm:prSet/>
      <dgm:spPr/>
      <dgm:t>
        <a:bodyPr/>
        <a:lstStyle/>
        <a:p>
          <a:endParaRPr lang="en-GB"/>
        </a:p>
      </dgm:t>
    </dgm:pt>
    <dgm:pt modelId="{3C6F382F-1DFF-49A0-ADDB-33DF8DCE2579}" type="parTrans" cxnId="{B70613F1-EF33-4381-B886-4D7FE59DF6CF}">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80F5C6D3-E3E6-4413-9242-772E45B424C4}" type="pres">
      <dgm:prSet presAssocID="{AE6FDA72-6A3C-4AD2-87D1-958FFC755D73}" presName="composite" presStyleCnt="0"/>
      <dgm:spPr/>
    </dgm:pt>
    <dgm:pt modelId="{E12307A9-EF2A-468D-AE3D-BD44DAF4B8AD}" type="pres">
      <dgm:prSet presAssocID="{AE6FDA72-6A3C-4AD2-87D1-958FFC755D73}" presName="bentUpArrow1" presStyleLbl="alignImgPlace1" presStyleIdx="0" presStyleCnt="1" custScaleX="94918" custScaleY="65909" custLinFactNeighborX="-46751" custLinFactNeighborY="-54275"/>
      <dgm:spPr/>
    </dgm:pt>
    <dgm:pt modelId="{C81F8448-BFFA-4303-9FED-D06E0E8D8971}" type="pres">
      <dgm:prSet presAssocID="{AE6FDA72-6A3C-4AD2-87D1-958FFC755D73}" presName="ParentText" presStyleLbl="node1" presStyleIdx="0" presStyleCnt="2" custScaleY="57024" custLinFactX="-100000" custLinFactNeighborX="-108342" custLinFactNeighborY="-3134">
        <dgm:presLayoutVars>
          <dgm:chMax val="1"/>
          <dgm:chPref val="1"/>
          <dgm:bulletEnabled val="1"/>
        </dgm:presLayoutVars>
      </dgm:prSet>
      <dgm:spPr/>
    </dgm:pt>
    <dgm:pt modelId="{96452A82-BEF0-41FD-A4E7-554204284DC7}" type="pres">
      <dgm:prSet presAssocID="{AE6FDA72-6A3C-4AD2-87D1-958FFC755D73}" presName="ChildText" presStyleLbl="revTx" presStyleIdx="0" presStyleCnt="2" custScaleX="425410" custLinFactX="6590" custLinFactNeighborX="100000" custLinFactNeighborY="1627">
        <dgm:presLayoutVars>
          <dgm:chMax val="0"/>
          <dgm:chPref val="0"/>
          <dgm:bulletEnabled val="1"/>
        </dgm:presLayoutVars>
      </dgm:prSet>
      <dgm:spPr/>
    </dgm:pt>
    <dgm:pt modelId="{D0008905-9906-4A98-80DA-7DDA491C9DA5}" type="pres">
      <dgm:prSet presAssocID="{0B131AE0-F845-40D0-AEB2-5BED204FB95E}" presName="sibTrans" presStyleCnt="0"/>
      <dgm:spPr/>
    </dgm:pt>
    <dgm:pt modelId="{3C11EEB5-8103-4397-9971-6061BB6305F1}" type="pres">
      <dgm:prSet presAssocID="{861701F5-5F0D-4F12-A7B9-6078EDAA75C4}" presName="composite" presStyleCnt="0"/>
      <dgm:spPr/>
    </dgm:pt>
    <dgm:pt modelId="{4AB53235-3EAA-4298-9ADB-CA03DE885AAD}" type="pres">
      <dgm:prSet presAssocID="{861701F5-5F0D-4F12-A7B9-6078EDAA75C4}" presName="ParentText" presStyleLbl="node1" presStyleIdx="1" presStyleCnt="2" custScaleY="52080" custLinFactX="-1372" custLinFactNeighborX="-100000" custLinFactNeighborY="-14115">
        <dgm:presLayoutVars>
          <dgm:chMax val="1"/>
          <dgm:chPref val="1"/>
          <dgm:bulletEnabled val="1"/>
        </dgm:presLayoutVars>
      </dgm:prSet>
      <dgm:spPr/>
    </dgm:pt>
    <dgm:pt modelId="{3AF0E292-95A4-4AE2-9EF9-215FE90DD2B5}" type="pres">
      <dgm:prSet presAssocID="{861701F5-5F0D-4F12-A7B9-6078EDAA75C4}" presName="FinalChildText" presStyleLbl="revTx" presStyleIdx="1" presStyleCnt="2" custScaleX="447068" custScaleY="52080" custLinFactNeighborX="40435" custLinFactNeighborY="-11476">
        <dgm:presLayoutVars>
          <dgm:chMax val="0"/>
          <dgm:chPref val="0"/>
          <dgm:bulletEnabled val="1"/>
        </dgm:presLayoutVars>
      </dgm:prSet>
      <dgm:spPr/>
    </dgm:pt>
  </dgm:ptLst>
  <dgm:cxnLst>
    <dgm:cxn modelId="{597E8F03-EC9F-4795-B3D6-7E03AEB0630B}" srcId="{861701F5-5F0D-4F12-A7B9-6078EDAA75C4}" destId="{FE6D93FF-BCE1-4A1C-A53B-7DA5CD089184}" srcOrd="1" destOrd="0" parTransId="{70D3507B-8C07-4C2D-85B9-3A517B651F78}" sibTransId="{434AA490-3C00-43B9-8B74-E57D7D7DD185}"/>
    <dgm:cxn modelId="{A9756C2D-C6DE-4FDA-B8EF-CAA0E2F6EDA3}" srcId="{73B04CEB-50BC-4B53-B933-78ADDFF8B770}" destId="{861701F5-5F0D-4F12-A7B9-6078EDAA75C4}" srcOrd="1" destOrd="0" parTransId="{0DE47072-5C83-46CE-BB8C-AC9394F14D6D}" sibTransId="{5636D406-2471-4BCA-8462-16446A4F75B7}"/>
    <dgm:cxn modelId="{A187916D-DA31-4D34-A099-82873138120A}" type="presOf" srcId="{AE6FDA72-6A3C-4AD2-87D1-958FFC755D73}" destId="{C81F8448-BFFA-4303-9FED-D06E0E8D8971}" srcOrd="0" destOrd="0" presId="urn:microsoft.com/office/officeart/2005/8/layout/StepDownProcess"/>
    <dgm:cxn modelId="{B5EAC057-68C6-4843-8911-6118726F3FF4}" type="presOf" srcId="{40FBC25D-67E0-42FD-B6F6-C424CF981496}" destId="{3AF0E292-95A4-4AE2-9EF9-215FE90DD2B5}" srcOrd="0" destOrd="0" presId="urn:microsoft.com/office/officeart/2005/8/layout/StepDownProcess"/>
    <dgm:cxn modelId="{87E55785-220F-4CC3-BBB0-3FDA14298241}" type="presOf" srcId="{67146D0A-E582-49BD-B8D3-ADFF9609CC8D}" destId="{96452A82-BEF0-41FD-A4E7-554204284DC7}" srcOrd="0" destOrd="0" presId="urn:microsoft.com/office/officeart/2005/8/layout/StepDownProcess"/>
    <dgm:cxn modelId="{3F65908B-7041-48EF-A322-1FFC29B0122F}" srcId="{AE6FDA72-6A3C-4AD2-87D1-958FFC755D73}" destId="{67146D0A-E582-49BD-B8D3-ADFF9609CC8D}" srcOrd="0" destOrd="0" parTransId="{FF6D752F-E258-4C21-8D5A-1E535FB6F372}" sibTransId="{E7AB1990-03E2-400E-ABE8-BEC8F13C08BF}"/>
    <dgm:cxn modelId="{9586B992-FC87-48C4-9E6F-DE812ED5F2B0}" type="presOf" srcId="{861701F5-5F0D-4F12-A7B9-6078EDAA75C4}" destId="{4AB53235-3EAA-4298-9ADB-CA03DE885AAD}" srcOrd="0" destOrd="0" presId="urn:microsoft.com/office/officeart/2005/8/layout/StepDownProcess"/>
    <dgm:cxn modelId="{C38182A5-F8E9-4DE8-9923-EECC510234D2}" srcId="{861701F5-5F0D-4F12-A7B9-6078EDAA75C4}" destId="{40FBC25D-67E0-42FD-B6F6-C424CF981496}" srcOrd="0" destOrd="0" parTransId="{85D58A7C-C94D-4A79-8603-581020A4AAD2}" sibTransId="{9D07E843-CA09-42DF-9CAB-B58BB595BF47}"/>
    <dgm:cxn modelId="{C954A6BD-595A-4F71-8D8E-EBC891F4EC05}" type="presOf" srcId="{FE6D93FF-BCE1-4A1C-A53B-7DA5CD089184}" destId="{3AF0E292-95A4-4AE2-9EF9-215FE90DD2B5}" srcOrd="0" destOrd="1" presId="urn:microsoft.com/office/officeart/2005/8/layout/StepDownProcess"/>
    <dgm:cxn modelId="{B70613F1-EF33-4381-B886-4D7FE59DF6CF}" srcId="{73B04CEB-50BC-4B53-B933-78ADDFF8B770}" destId="{AE6FDA72-6A3C-4AD2-87D1-958FFC755D73}" srcOrd="0" destOrd="0" parTransId="{3C6F382F-1DFF-49A0-ADDB-33DF8DCE2579}" sibTransId="{0B131AE0-F845-40D0-AEB2-5BED204FB95E}"/>
    <dgm:cxn modelId="{A457DCF5-E418-44EA-AB3A-7E395CEE481A}" type="presOf" srcId="{73B04CEB-50BC-4B53-B933-78ADDFF8B770}" destId="{DCB2AB2F-23B8-4661-8FD1-86FD8707985A}" srcOrd="0" destOrd="0" presId="urn:microsoft.com/office/officeart/2005/8/layout/StepDownProcess"/>
    <dgm:cxn modelId="{B0D193C8-8B90-4A4F-8CC8-F3F2AF1D37A7}" type="presParOf" srcId="{DCB2AB2F-23B8-4661-8FD1-86FD8707985A}" destId="{80F5C6D3-E3E6-4413-9242-772E45B424C4}" srcOrd="0" destOrd="0" presId="urn:microsoft.com/office/officeart/2005/8/layout/StepDownProcess"/>
    <dgm:cxn modelId="{AB707245-C39C-4A5E-81F6-9431CD208E58}" type="presParOf" srcId="{80F5C6D3-E3E6-4413-9242-772E45B424C4}" destId="{E12307A9-EF2A-468D-AE3D-BD44DAF4B8AD}" srcOrd="0" destOrd="0" presId="urn:microsoft.com/office/officeart/2005/8/layout/StepDownProcess"/>
    <dgm:cxn modelId="{8D91E79D-EC80-4AA6-85CB-0D2F0369671B}" type="presParOf" srcId="{80F5C6D3-E3E6-4413-9242-772E45B424C4}" destId="{C81F8448-BFFA-4303-9FED-D06E0E8D8971}" srcOrd="1" destOrd="0" presId="urn:microsoft.com/office/officeart/2005/8/layout/StepDownProcess"/>
    <dgm:cxn modelId="{D4604B82-9D45-4280-9BF4-9E3421F09AC2}" type="presParOf" srcId="{80F5C6D3-E3E6-4413-9242-772E45B424C4}" destId="{96452A82-BEF0-41FD-A4E7-554204284DC7}" srcOrd="2" destOrd="0" presId="urn:microsoft.com/office/officeart/2005/8/layout/StepDownProcess"/>
    <dgm:cxn modelId="{716307B6-ECCC-4391-9986-0D8DF78B2D0B}" type="presParOf" srcId="{DCB2AB2F-23B8-4661-8FD1-86FD8707985A}" destId="{D0008905-9906-4A98-80DA-7DDA491C9DA5}" srcOrd="1" destOrd="0" presId="urn:microsoft.com/office/officeart/2005/8/layout/StepDownProcess"/>
    <dgm:cxn modelId="{13E5422C-9DEF-42CE-8263-1BFF169275F8}" type="presParOf" srcId="{DCB2AB2F-23B8-4661-8FD1-86FD8707985A}" destId="{3C11EEB5-8103-4397-9971-6061BB6305F1}" srcOrd="2" destOrd="0" presId="urn:microsoft.com/office/officeart/2005/8/layout/StepDownProcess"/>
    <dgm:cxn modelId="{E00EBC46-858F-42E8-8C9D-383FFEDADBCE}" type="presParOf" srcId="{3C11EEB5-8103-4397-9971-6061BB6305F1}" destId="{4AB53235-3EAA-4298-9ADB-CA03DE885AAD}" srcOrd="0" destOrd="0" presId="urn:microsoft.com/office/officeart/2005/8/layout/StepDownProcess"/>
    <dgm:cxn modelId="{AF049863-1420-4BA0-88EB-B6048AC6EE88}" type="presParOf" srcId="{3C11EEB5-8103-4397-9971-6061BB6305F1}" destId="{3AF0E292-95A4-4AE2-9EF9-215FE90DD2B5}"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861701F5-5F0D-4F12-A7B9-6078EDAA75C4}">
      <dgm:prSet phldrT="[Text]" custT="1"/>
      <dgm:spPr>
        <a:solidFill>
          <a:srgbClr val="D40AA8"/>
        </a:solidFill>
        <a:ln>
          <a:solidFill>
            <a:srgbClr val="FFFFFF"/>
          </a:solidFill>
        </a:ln>
      </dgm:spPr>
      <dgm:t>
        <a:bodyPr/>
        <a:lstStyle/>
        <a:p>
          <a:pPr algn="ctr"/>
          <a:r>
            <a:rPr lang="en-GB" sz="2000" b="1" dirty="0"/>
            <a:t>Tasks</a:t>
          </a:r>
        </a:p>
      </dgm:t>
    </dgm:pt>
    <dgm:pt modelId="{0DE47072-5C83-46CE-BB8C-AC9394F14D6D}" type="parTrans" cxnId="{A9756C2D-C6DE-4FDA-B8EF-CAA0E2F6EDA3}">
      <dgm:prSet/>
      <dgm:spPr/>
      <dgm:t>
        <a:bodyPr/>
        <a:lstStyle/>
        <a:p>
          <a:pPr algn="ctr"/>
          <a:endParaRPr lang="en-GB"/>
        </a:p>
      </dgm:t>
    </dgm:pt>
    <dgm:pt modelId="{5636D406-2471-4BCA-8462-16446A4F75B7}" type="sibTrans" cxnId="{A9756C2D-C6DE-4FDA-B8EF-CAA0E2F6EDA3}">
      <dgm:prSet/>
      <dgm:spPr/>
      <dgm:t>
        <a:bodyPr/>
        <a:lstStyle/>
        <a:p>
          <a:pPr algn="ctr"/>
          <a:endParaRPr lang="en-GB"/>
        </a:p>
      </dgm:t>
    </dgm:pt>
    <dgm:pt modelId="{40FBC25D-67E0-42FD-B6F6-C424CF981496}">
      <dgm:prSet phldrT="[Text]" custT="1"/>
      <dgm:spPr/>
      <dgm:t>
        <a:bodyPr/>
        <a:lstStyle/>
        <a:p>
          <a:pPr algn="l">
            <a:buNone/>
          </a:pPr>
          <a:r>
            <a:rPr lang="en-GB" sz="1400" b="1" dirty="0">
              <a:solidFill>
                <a:schemeClr val="accent2">
                  <a:lumMod val="20000"/>
                  <a:lumOff val="80000"/>
                </a:schemeClr>
              </a:solidFill>
            </a:rPr>
            <a:t>3) Total “</a:t>
          </a:r>
          <a:r>
            <a:rPr lang="en-GB" sz="1400" b="1" dirty="0">
              <a:solidFill>
                <a:srgbClr val="FFFFC5"/>
              </a:solidFill>
            </a:rPr>
            <a:t>Payload Mass</a:t>
          </a:r>
          <a:r>
            <a:rPr lang="en-GB" sz="1400" b="1" dirty="0">
              <a:solidFill>
                <a:schemeClr val="accent2">
                  <a:lumMod val="20000"/>
                  <a:lumOff val="80000"/>
                </a:schemeClr>
              </a:solidFill>
            </a:rPr>
            <a:t>” carried by Boosters is </a:t>
          </a:r>
          <a:r>
            <a:rPr lang="en-GB" sz="1400" b="1" dirty="0">
              <a:solidFill>
                <a:schemeClr val="accent4">
                  <a:lumMod val="20000"/>
                  <a:lumOff val="80000"/>
                </a:schemeClr>
              </a:solidFill>
            </a:rPr>
            <a:t>45596</a:t>
          </a:r>
          <a:endParaRPr lang="en-GB" sz="1400" dirty="0">
            <a:solidFill>
              <a:schemeClr val="accent4">
                <a:lumMod val="20000"/>
                <a:lumOff val="80000"/>
              </a:schemeClr>
            </a:solidFill>
          </a:endParaRPr>
        </a:p>
      </dgm:t>
    </dgm:pt>
    <dgm:pt modelId="{85D58A7C-C94D-4A79-8603-581020A4AAD2}" type="parTrans" cxnId="{C38182A5-F8E9-4DE8-9923-EECC510234D2}">
      <dgm:prSet/>
      <dgm:spPr/>
      <dgm:t>
        <a:bodyPr/>
        <a:lstStyle/>
        <a:p>
          <a:pPr algn="ctr"/>
          <a:endParaRPr lang="en-GB"/>
        </a:p>
      </dgm:t>
    </dgm:pt>
    <dgm:pt modelId="{9D07E843-CA09-42DF-9CAB-B58BB595BF47}" type="sibTrans" cxnId="{C38182A5-F8E9-4DE8-9923-EECC510234D2}">
      <dgm:prSet/>
      <dgm:spPr/>
      <dgm:t>
        <a:bodyPr/>
        <a:lstStyle/>
        <a:p>
          <a:pPr algn="ctr"/>
          <a:endParaRPr lang="en-GB"/>
        </a:p>
      </dgm:t>
    </dgm:pt>
    <dgm:pt modelId="{358E9AD9-0D4C-4DBE-A1DA-73540FD43948}">
      <dgm:prSet phldrT="[Text]" custT="1"/>
      <dgm:spPr/>
      <dgm:t>
        <a:bodyPr/>
        <a:lstStyle/>
        <a:p>
          <a:pPr algn="l">
            <a:buNone/>
          </a:pPr>
          <a:r>
            <a:rPr lang="en-GB" sz="1400" b="1" dirty="0">
              <a:solidFill>
                <a:schemeClr val="accent2">
                  <a:lumMod val="20000"/>
                  <a:lumOff val="80000"/>
                </a:schemeClr>
              </a:solidFill>
            </a:rPr>
            <a:t>4) Average “</a:t>
          </a:r>
          <a:r>
            <a:rPr lang="en-GB" sz="1400" b="1" dirty="0">
              <a:solidFill>
                <a:srgbClr val="FFFFC5"/>
              </a:solidFill>
            </a:rPr>
            <a:t>Payload Mass</a:t>
          </a:r>
          <a:r>
            <a:rPr lang="en-GB" sz="1400" b="1" dirty="0">
              <a:solidFill>
                <a:schemeClr val="accent2">
                  <a:lumMod val="20000"/>
                  <a:lumOff val="80000"/>
                </a:schemeClr>
              </a:solidFill>
            </a:rPr>
            <a:t>” by Booster F9 v1.1 is </a:t>
          </a:r>
          <a:r>
            <a:rPr lang="en-GB" sz="1400" b="1" dirty="0">
              <a:solidFill>
                <a:schemeClr val="accent4">
                  <a:lumMod val="20000"/>
                  <a:lumOff val="80000"/>
                </a:schemeClr>
              </a:solidFill>
            </a:rPr>
            <a:t>2535</a:t>
          </a:r>
          <a:endParaRPr lang="en-GB" sz="1400" dirty="0">
            <a:solidFill>
              <a:schemeClr val="accent4">
                <a:lumMod val="20000"/>
                <a:lumOff val="80000"/>
              </a:schemeClr>
            </a:solidFill>
          </a:endParaRPr>
        </a:p>
      </dgm:t>
    </dgm:pt>
    <dgm:pt modelId="{BD7783D3-689E-49EC-89DF-0C205BE15C74}" type="parTrans" cxnId="{DE13DEA3-B933-42C8-B00B-94EEEC5FF023}">
      <dgm:prSet/>
      <dgm:spPr/>
      <dgm:t>
        <a:bodyPr/>
        <a:lstStyle/>
        <a:p>
          <a:endParaRPr lang="en-GB"/>
        </a:p>
      </dgm:t>
    </dgm:pt>
    <dgm:pt modelId="{CFB13F3D-EEC9-4A20-B085-3A13E10DBB88}" type="sibTrans" cxnId="{DE13DEA3-B933-42C8-B00B-94EEEC5FF023}">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3C11EEB5-8103-4397-9971-6061BB6305F1}" type="pres">
      <dgm:prSet presAssocID="{861701F5-5F0D-4F12-A7B9-6078EDAA75C4}" presName="composite" presStyleCnt="0"/>
      <dgm:spPr/>
    </dgm:pt>
    <dgm:pt modelId="{4AB53235-3EAA-4298-9ADB-CA03DE885AAD}" type="pres">
      <dgm:prSet presAssocID="{861701F5-5F0D-4F12-A7B9-6078EDAA75C4}" presName="ParentText" presStyleLbl="node1" presStyleIdx="0" presStyleCnt="1" custLinFactX="-62127" custLinFactNeighborX="-100000" custLinFactNeighborY="-17143">
        <dgm:presLayoutVars>
          <dgm:chMax val="1"/>
          <dgm:chPref val="1"/>
          <dgm:bulletEnabled val="1"/>
        </dgm:presLayoutVars>
      </dgm:prSet>
      <dgm:spPr/>
    </dgm:pt>
    <dgm:pt modelId="{3AF0E292-95A4-4AE2-9EF9-215FE90DD2B5}" type="pres">
      <dgm:prSet presAssocID="{861701F5-5F0D-4F12-A7B9-6078EDAA75C4}" presName="FinalChildText" presStyleLbl="revTx" presStyleIdx="0" presStyleCnt="1" custScaleX="582094" custLinFactNeighborX="33636" custLinFactNeighborY="-16074">
        <dgm:presLayoutVars>
          <dgm:chMax val="0"/>
          <dgm:chPref val="0"/>
          <dgm:bulletEnabled val="1"/>
        </dgm:presLayoutVars>
      </dgm:prSet>
      <dgm:spPr/>
    </dgm:pt>
  </dgm:ptLst>
  <dgm:cxnLst>
    <dgm:cxn modelId="{A9756C2D-C6DE-4FDA-B8EF-CAA0E2F6EDA3}" srcId="{73B04CEB-50BC-4B53-B933-78ADDFF8B770}" destId="{861701F5-5F0D-4F12-A7B9-6078EDAA75C4}" srcOrd="0" destOrd="0" parTransId="{0DE47072-5C83-46CE-BB8C-AC9394F14D6D}" sibTransId="{5636D406-2471-4BCA-8462-16446A4F75B7}"/>
    <dgm:cxn modelId="{B5EAC057-68C6-4843-8911-6118726F3FF4}" type="presOf" srcId="{40FBC25D-67E0-42FD-B6F6-C424CF981496}" destId="{3AF0E292-95A4-4AE2-9EF9-215FE90DD2B5}" srcOrd="0" destOrd="0" presId="urn:microsoft.com/office/officeart/2005/8/layout/StepDownProcess"/>
    <dgm:cxn modelId="{AECA3692-FBB4-4F63-B7D3-3C0CC9205AB8}" type="presOf" srcId="{358E9AD9-0D4C-4DBE-A1DA-73540FD43948}" destId="{3AF0E292-95A4-4AE2-9EF9-215FE90DD2B5}" srcOrd="0" destOrd="1" presId="urn:microsoft.com/office/officeart/2005/8/layout/StepDownProcess"/>
    <dgm:cxn modelId="{9586B992-FC87-48C4-9E6F-DE812ED5F2B0}" type="presOf" srcId="{861701F5-5F0D-4F12-A7B9-6078EDAA75C4}" destId="{4AB53235-3EAA-4298-9ADB-CA03DE885AAD}" srcOrd="0" destOrd="0" presId="urn:microsoft.com/office/officeart/2005/8/layout/StepDownProcess"/>
    <dgm:cxn modelId="{DE13DEA3-B933-42C8-B00B-94EEEC5FF023}" srcId="{861701F5-5F0D-4F12-A7B9-6078EDAA75C4}" destId="{358E9AD9-0D4C-4DBE-A1DA-73540FD43948}" srcOrd="1" destOrd="0" parTransId="{BD7783D3-689E-49EC-89DF-0C205BE15C74}" sibTransId="{CFB13F3D-EEC9-4A20-B085-3A13E10DBB88}"/>
    <dgm:cxn modelId="{C38182A5-F8E9-4DE8-9923-EECC510234D2}" srcId="{861701F5-5F0D-4F12-A7B9-6078EDAA75C4}" destId="{40FBC25D-67E0-42FD-B6F6-C424CF981496}" srcOrd="0" destOrd="0" parTransId="{85D58A7C-C94D-4A79-8603-581020A4AAD2}" sibTransId="{9D07E843-CA09-42DF-9CAB-B58BB595BF47}"/>
    <dgm:cxn modelId="{A457DCF5-E418-44EA-AB3A-7E395CEE481A}" type="presOf" srcId="{73B04CEB-50BC-4B53-B933-78ADDFF8B770}" destId="{DCB2AB2F-23B8-4661-8FD1-86FD8707985A}" srcOrd="0" destOrd="0" presId="urn:microsoft.com/office/officeart/2005/8/layout/StepDownProcess"/>
    <dgm:cxn modelId="{13E5422C-9DEF-42CE-8263-1BFF169275F8}" type="presParOf" srcId="{DCB2AB2F-23B8-4661-8FD1-86FD8707985A}" destId="{3C11EEB5-8103-4397-9971-6061BB6305F1}" srcOrd="0" destOrd="0" presId="urn:microsoft.com/office/officeart/2005/8/layout/StepDownProcess"/>
    <dgm:cxn modelId="{E00EBC46-858F-42E8-8C9D-383FFEDADBCE}" type="presParOf" srcId="{3C11EEB5-8103-4397-9971-6061BB6305F1}" destId="{4AB53235-3EAA-4298-9ADB-CA03DE885AAD}" srcOrd="0" destOrd="0" presId="urn:microsoft.com/office/officeart/2005/8/layout/StepDownProcess"/>
    <dgm:cxn modelId="{AF049863-1420-4BA0-88EB-B6048AC6EE88}" type="presParOf" srcId="{3C11EEB5-8103-4397-9971-6061BB6305F1}" destId="{3AF0E292-95A4-4AE2-9EF9-215FE90DD2B5}"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861701F5-5F0D-4F12-A7B9-6078EDAA75C4}">
      <dgm:prSet phldrT="[Text]" custT="1"/>
      <dgm:spPr>
        <a:solidFill>
          <a:srgbClr val="D40AA8"/>
        </a:solidFill>
        <a:ln>
          <a:solidFill>
            <a:srgbClr val="FFFFFF"/>
          </a:solidFill>
        </a:ln>
      </dgm:spPr>
      <dgm:t>
        <a:bodyPr/>
        <a:lstStyle/>
        <a:p>
          <a:pPr algn="ctr"/>
          <a:r>
            <a:rPr lang="en-GB" sz="2000" b="1" dirty="0"/>
            <a:t>Tasks</a:t>
          </a:r>
        </a:p>
      </dgm:t>
    </dgm:pt>
    <dgm:pt modelId="{0DE47072-5C83-46CE-BB8C-AC9394F14D6D}" type="parTrans" cxnId="{A9756C2D-C6DE-4FDA-B8EF-CAA0E2F6EDA3}">
      <dgm:prSet/>
      <dgm:spPr/>
      <dgm:t>
        <a:bodyPr/>
        <a:lstStyle/>
        <a:p>
          <a:pPr algn="ctr"/>
          <a:endParaRPr lang="en-GB"/>
        </a:p>
      </dgm:t>
    </dgm:pt>
    <dgm:pt modelId="{5636D406-2471-4BCA-8462-16446A4F75B7}" type="sibTrans" cxnId="{A9756C2D-C6DE-4FDA-B8EF-CAA0E2F6EDA3}">
      <dgm:prSet/>
      <dgm:spPr/>
      <dgm:t>
        <a:bodyPr/>
        <a:lstStyle/>
        <a:p>
          <a:pPr algn="ctr"/>
          <a:endParaRPr lang="en-GB"/>
        </a:p>
      </dgm:t>
    </dgm:pt>
    <dgm:pt modelId="{40FBC25D-67E0-42FD-B6F6-C424CF981496}">
      <dgm:prSet phldrT="[Text]" custT="1"/>
      <dgm:spPr/>
      <dgm:t>
        <a:bodyPr/>
        <a:lstStyle/>
        <a:p>
          <a:pPr algn="l">
            <a:buNone/>
          </a:pPr>
          <a:r>
            <a:rPr lang="en-GB" sz="1400" b="1" dirty="0">
              <a:solidFill>
                <a:schemeClr val="accent2">
                  <a:lumMod val="20000"/>
                  <a:lumOff val="80000"/>
                </a:schemeClr>
              </a:solidFill>
            </a:rPr>
            <a:t>7) Total Successful &amp; Failed Outcomes are </a:t>
          </a:r>
          <a:r>
            <a:rPr lang="en-GB" sz="1400" b="1" dirty="0">
              <a:solidFill>
                <a:schemeClr val="accent4">
                  <a:lumMod val="20000"/>
                  <a:lumOff val="80000"/>
                </a:schemeClr>
              </a:solidFill>
            </a:rPr>
            <a:t>101</a:t>
          </a:r>
          <a:endParaRPr lang="en-GB" sz="1400" dirty="0">
            <a:solidFill>
              <a:schemeClr val="accent4">
                <a:lumMod val="20000"/>
                <a:lumOff val="80000"/>
              </a:schemeClr>
            </a:solidFill>
          </a:endParaRPr>
        </a:p>
      </dgm:t>
    </dgm:pt>
    <dgm:pt modelId="{85D58A7C-C94D-4A79-8603-581020A4AAD2}" type="parTrans" cxnId="{C38182A5-F8E9-4DE8-9923-EECC510234D2}">
      <dgm:prSet/>
      <dgm:spPr/>
      <dgm:t>
        <a:bodyPr/>
        <a:lstStyle/>
        <a:p>
          <a:pPr algn="ctr"/>
          <a:endParaRPr lang="en-GB"/>
        </a:p>
      </dgm:t>
    </dgm:pt>
    <dgm:pt modelId="{9D07E843-CA09-42DF-9CAB-B58BB595BF47}" type="sibTrans" cxnId="{C38182A5-F8E9-4DE8-9923-EECC510234D2}">
      <dgm:prSet/>
      <dgm:spPr/>
      <dgm:t>
        <a:bodyPr/>
        <a:lstStyle/>
        <a:p>
          <a:pPr algn="ctr"/>
          <a:endParaRPr lang="en-GB"/>
        </a:p>
      </dgm:t>
    </dgm:pt>
    <dgm:pt modelId="{358E9AD9-0D4C-4DBE-A1DA-73540FD43948}">
      <dgm:prSet phldrT="[Text]" custT="1"/>
      <dgm:spPr/>
      <dgm:t>
        <a:bodyPr/>
        <a:lstStyle/>
        <a:p>
          <a:pPr algn="l">
            <a:buNone/>
          </a:pPr>
          <a:r>
            <a:rPr lang="en-GB" sz="1400" b="1" dirty="0">
              <a:solidFill>
                <a:schemeClr val="accent2">
                  <a:lumMod val="20000"/>
                  <a:lumOff val="80000"/>
                </a:schemeClr>
              </a:solidFill>
            </a:rPr>
            <a:t>8) Sub-query returned </a:t>
          </a:r>
          <a:r>
            <a:rPr lang="en-GB" sz="1400" b="1" dirty="0">
              <a:solidFill>
                <a:schemeClr val="accent4">
                  <a:lumMod val="20000"/>
                  <a:lumOff val="80000"/>
                </a:schemeClr>
              </a:solidFill>
            </a:rPr>
            <a:t>11</a:t>
          </a:r>
          <a:r>
            <a:rPr lang="en-GB" sz="1400" b="1" dirty="0">
              <a:solidFill>
                <a:schemeClr val="accent2">
                  <a:lumMod val="20000"/>
                  <a:lumOff val="80000"/>
                </a:schemeClr>
              </a:solidFill>
            </a:rPr>
            <a:t> Boosters with Max “</a:t>
          </a:r>
          <a:r>
            <a:rPr lang="en-GB" sz="1400" b="1" dirty="0">
              <a:solidFill>
                <a:srgbClr val="FFFFC5"/>
              </a:solidFill>
            </a:rPr>
            <a:t>Payload Mass</a:t>
          </a:r>
          <a:r>
            <a:rPr lang="en-GB" sz="1400" b="1" dirty="0">
              <a:solidFill>
                <a:schemeClr val="accent2">
                  <a:lumMod val="20000"/>
                  <a:lumOff val="80000"/>
                </a:schemeClr>
              </a:solidFill>
            </a:rPr>
            <a:t>”</a:t>
          </a:r>
          <a:endParaRPr lang="en-GB" sz="1400" dirty="0"/>
        </a:p>
      </dgm:t>
    </dgm:pt>
    <dgm:pt modelId="{BD7783D3-689E-49EC-89DF-0C205BE15C74}" type="parTrans" cxnId="{DE13DEA3-B933-42C8-B00B-94EEEC5FF023}">
      <dgm:prSet/>
      <dgm:spPr/>
      <dgm:t>
        <a:bodyPr/>
        <a:lstStyle/>
        <a:p>
          <a:endParaRPr lang="en-GB"/>
        </a:p>
      </dgm:t>
    </dgm:pt>
    <dgm:pt modelId="{CFB13F3D-EEC9-4A20-B085-3A13E10DBB88}" type="sibTrans" cxnId="{DE13DEA3-B933-42C8-B00B-94EEEC5FF023}">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3C11EEB5-8103-4397-9971-6061BB6305F1}" type="pres">
      <dgm:prSet presAssocID="{861701F5-5F0D-4F12-A7B9-6078EDAA75C4}" presName="composite" presStyleCnt="0"/>
      <dgm:spPr/>
    </dgm:pt>
    <dgm:pt modelId="{4AB53235-3EAA-4298-9ADB-CA03DE885AAD}" type="pres">
      <dgm:prSet presAssocID="{861701F5-5F0D-4F12-A7B9-6078EDAA75C4}" presName="ParentText" presStyleLbl="node1" presStyleIdx="0" presStyleCnt="1" custLinFactX="-52124" custLinFactNeighborX="-100000" custLinFactNeighborY="-24797">
        <dgm:presLayoutVars>
          <dgm:chMax val="1"/>
          <dgm:chPref val="1"/>
          <dgm:bulletEnabled val="1"/>
        </dgm:presLayoutVars>
      </dgm:prSet>
      <dgm:spPr/>
    </dgm:pt>
    <dgm:pt modelId="{3AF0E292-95A4-4AE2-9EF9-215FE90DD2B5}" type="pres">
      <dgm:prSet presAssocID="{861701F5-5F0D-4F12-A7B9-6078EDAA75C4}" presName="FinalChildText" presStyleLbl="revTx" presStyleIdx="0" presStyleCnt="1" custScaleX="582094" custLinFactNeighborX="39445" custLinFactNeighborY="-25003">
        <dgm:presLayoutVars>
          <dgm:chMax val="0"/>
          <dgm:chPref val="0"/>
          <dgm:bulletEnabled val="1"/>
        </dgm:presLayoutVars>
      </dgm:prSet>
      <dgm:spPr/>
    </dgm:pt>
  </dgm:ptLst>
  <dgm:cxnLst>
    <dgm:cxn modelId="{A9756C2D-C6DE-4FDA-B8EF-CAA0E2F6EDA3}" srcId="{73B04CEB-50BC-4B53-B933-78ADDFF8B770}" destId="{861701F5-5F0D-4F12-A7B9-6078EDAA75C4}" srcOrd="0" destOrd="0" parTransId="{0DE47072-5C83-46CE-BB8C-AC9394F14D6D}" sibTransId="{5636D406-2471-4BCA-8462-16446A4F75B7}"/>
    <dgm:cxn modelId="{B5EAC057-68C6-4843-8911-6118726F3FF4}" type="presOf" srcId="{40FBC25D-67E0-42FD-B6F6-C424CF981496}" destId="{3AF0E292-95A4-4AE2-9EF9-215FE90DD2B5}" srcOrd="0" destOrd="0" presId="urn:microsoft.com/office/officeart/2005/8/layout/StepDownProcess"/>
    <dgm:cxn modelId="{AECA3692-FBB4-4F63-B7D3-3C0CC9205AB8}" type="presOf" srcId="{358E9AD9-0D4C-4DBE-A1DA-73540FD43948}" destId="{3AF0E292-95A4-4AE2-9EF9-215FE90DD2B5}" srcOrd="0" destOrd="1" presId="urn:microsoft.com/office/officeart/2005/8/layout/StepDownProcess"/>
    <dgm:cxn modelId="{9586B992-FC87-48C4-9E6F-DE812ED5F2B0}" type="presOf" srcId="{861701F5-5F0D-4F12-A7B9-6078EDAA75C4}" destId="{4AB53235-3EAA-4298-9ADB-CA03DE885AAD}" srcOrd="0" destOrd="0" presId="urn:microsoft.com/office/officeart/2005/8/layout/StepDownProcess"/>
    <dgm:cxn modelId="{DE13DEA3-B933-42C8-B00B-94EEEC5FF023}" srcId="{861701F5-5F0D-4F12-A7B9-6078EDAA75C4}" destId="{358E9AD9-0D4C-4DBE-A1DA-73540FD43948}" srcOrd="1" destOrd="0" parTransId="{BD7783D3-689E-49EC-89DF-0C205BE15C74}" sibTransId="{CFB13F3D-EEC9-4A20-B085-3A13E10DBB88}"/>
    <dgm:cxn modelId="{C38182A5-F8E9-4DE8-9923-EECC510234D2}" srcId="{861701F5-5F0D-4F12-A7B9-6078EDAA75C4}" destId="{40FBC25D-67E0-42FD-B6F6-C424CF981496}" srcOrd="0" destOrd="0" parTransId="{85D58A7C-C94D-4A79-8603-581020A4AAD2}" sibTransId="{9D07E843-CA09-42DF-9CAB-B58BB595BF47}"/>
    <dgm:cxn modelId="{A457DCF5-E418-44EA-AB3A-7E395CEE481A}" type="presOf" srcId="{73B04CEB-50BC-4B53-B933-78ADDFF8B770}" destId="{DCB2AB2F-23B8-4661-8FD1-86FD8707985A}" srcOrd="0" destOrd="0" presId="urn:microsoft.com/office/officeart/2005/8/layout/StepDownProcess"/>
    <dgm:cxn modelId="{13E5422C-9DEF-42CE-8263-1BFF169275F8}" type="presParOf" srcId="{DCB2AB2F-23B8-4661-8FD1-86FD8707985A}" destId="{3C11EEB5-8103-4397-9971-6061BB6305F1}" srcOrd="0" destOrd="0" presId="urn:microsoft.com/office/officeart/2005/8/layout/StepDownProcess"/>
    <dgm:cxn modelId="{E00EBC46-858F-42E8-8C9D-383FFEDADBCE}" type="presParOf" srcId="{3C11EEB5-8103-4397-9971-6061BB6305F1}" destId="{4AB53235-3EAA-4298-9ADB-CA03DE885AAD}" srcOrd="0" destOrd="0" presId="urn:microsoft.com/office/officeart/2005/8/layout/StepDownProcess"/>
    <dgm:cxn modelId="{AF049863-1420-4BA0-88EB-B6048AC6EE88}" type="presParOf" srcId="{3C11EEB5-8103-4397-9971-6061BB6305F1}" destId="{3AF0E292-95A4-4AE2-9EF9-215FE90DD2B5}"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AE6FDA72-6A3C-4AD2-87D1-958FFC755D73}">
      <dgm:prSet phldrT="[Text]" custT="1"/>
      <dgm:spPr/>
      <dgm:t>
        <a:bodyPr/>
        <a:lstStyle/>
        <a:p>
          <a:r>
            <a:rPr lang="en-GB" sz="1800" b="1" dirty="0"/>
            <a:t>Data Analysis</a:t>
          </a:r>
        </a:p>
      </dgm:t>
    </dgm:pt>
    <dgm:pt modelId="{3C6F382F-1DFF-49A0-ADDB-33DF8DCE2579}" type="parTrans" cxnId="{B70613F1-EF33-4381-B886-4D7FE59DF6CF}">
      <dgm:prSet/>
      <dgm:spPr/>
      <dgm:t>
        <a:bodyPr/>
        <a:lstStyle/>
        <a:p>
          <a:endParaRPr lang="en-GB"/>
        </a:p>
      </dgm:t>
    </dgm:pt>
    <dgm:pt modelId="{0B131AE0-F845-40D0-AEB2-5BED204FB95E}" type="sibTrans" cxnId="{B70613F1-EF33-4381-B886-4D7FE59DF6CF}">
      <dgm:prSet/>
      <dgm:spPr/>
      <dgm:t>
        <a:bodyPr/>
        <a:lstStyle/>
        <a:p>
          <a:endParaRPr lang="en-GB"/>
        </a:p>
      </dgm:t>
    </dgm:pt>
    <dgm:pt modelId="{67146D0A-E582-49BD-B8D3-ADFF9609CC8D}">
      <dgm:prSet phldrT="[Text]" custT="1"/>
      <dgm:spPr/>
      <dgm:t>
        <a:bodyPr/>
        <a:lstStyle/>
        <a:p>
          <a:pPr>
            <a:buNone/>
          </a:pPr>
          <a:r>
            <a:rPr lang="en-GB" sz="1800" b="1" dirty="0">
              <a:solidFill>
                <a:schemeClr val="accent3">
                  <a:lumMod val="20000"/>
                  <a:lumOff val="80000"/>
                </a:schemeClr>
              </a:solidFill>
            </a:rPr>
            <a:t>Task 1: Calculating “</a:t>
          </a:r>
          <a:r>
            <a:rPr lang="en-GB" sz="1800" b="1" dirty="0">
              <a:solidFill>
                <a:srgbClr val="FFFFC5"/>
              </a:solidFill>
            </a:rPr>
            <a:t>Number of Launches</a:t>
          </a:r>
          <a:r>
            <a:rPr lang="en-GB" sz="1800" b="1" dirty="0">
              <a:solidFill>
                <a:schemeClr val="accent3">
                  <a:lumMod val="20000"/>
                  <a:lumOff val="80000"/>
                </a:schemeClr>
              </a:solidFill>
            </a:rPr>
            <a:t>“</a:t>
          </a:r>
        </a:p>
      </dgm:t>
    </dgm:pt>
    <dgm:pt modelId="{FF6D752F-E258-4C21-8D5A-1E535FB6F372}" type="parTrans" cxnId="{3F65908B-7041-48EF-A322-1FFC29B0122F}">
      <dgm:prSet/>
      <dgm:spPr/>
      <dgm:t>
        <a:bodyPr/>
        <a:lstStyle/>
        <a:p>
          <a:endParaRPr lang="en-GB"/>
        </a:p>
      </dgm:t>
    </dgm:pt>
    <dgm:pt modelId="{E7AB1990-03E2-400E-ABE8-BEC8F13C08BF}" type="sibTrans" cxnId="{3F65908B-7041-48EF-A322-1FFC29B0122F}">
      <dgm:prSet/>
      <dgm:spPr/>
      <dgm:t>
        <a:bodyPr/>
        <a:lstStyle/>
        <a:p>
          <a:endParaRPr lang="en-GB"/>
        </a:p>
      </dgm:t>
    </dgm:pt>
    <dgm:pt modelId="{861701F5-5F0D-4F12-A7B9-6078EDAA75C4}">
      <dgm:prSet phldrT="[Text]" custT="1"/>
      <dgm:spPr/>
      <dgm:t>
        <a:bodyPr/>
        <a:lstStyle/>
        <a:p>
          <a:r>
            <a:rPr lang="en-GB" sz="1800" b="1" dirty="0"/>
            <a:t>Data Upload</a:t>
          </a:r>
        </a:p>
      </dgm:t>
    </dgm:pt>
    <dgm:pt modelId="{0DE47072-5C83-46CE-BB8C-AC9394F14D6D}" type="parTrans" cxnId="{A9756C2D-C6DE-4FDA-B8EF-CAA0E2F6EDA3}">
      <dgm:prSet/>
      <dgm:spPr/>
      <dgm:t>
        <a:bodyPr/>
        <a:lstStyle/>
        <a:p>
          <a:endParaRPr lang="en-GB"/>
        </a:p>
      </dgm:t>
    </dgm:pt>
    <dgm:pt modelId="{5636D406-2471-4BCA-8462-16446A4F75B7}" type="sibTrans" cxnId="{A9756C2D-C6DE-4FDA-B8EF-CAA0E2F6EDA3}">
      <dgm:prSet/>
      <dgm:spPr/>
      <dgm:t>
        <a:bodyPr/>
        <a:lstStyle/>
        <a:p>
          <a:endParaRPr lang="en-GB"/>
        </a:p>
      </dgm:t>
    </dgm:pt>
    <dgm:pt modelId="{40FBC25D-67E0-42FD-B6F6-C424CF981496}">
      <dgm:prSet phldrT="[Text]" custT="1"/>
      <dgm:spPr/>
      <dgm:t>
        <a:bodyPr/>
        <a:lstStyle/>
        <a:p>
          <a:r>
            <a:rPr lang="en-GB" sz="1800" b="1" dirty="0">
              <a:solidFill>
                <a:schemeClr val="accent1">
                  <a:lumMod val="20000"/>
                  <a:lumOff val="80000"/>
                </a:schemeClr>
              </a:solidFill>
            </a:rPr>
            <a:t>“</a:t>
          </a:r>
          <a:r>
            <a:rPr lang="en-GB" sz="1800" b="1" dirty="0">
              <a:solidFill>
                <a:srgbClr val="FFFFC5"/>
              </a:solidFill>
            </a:rPr>
            <a:t>csv</a:t>
          </a:r>
          <a:r>
            <a:rPr lang="en-GB" sz="1800" b="1" dirty="0">
              <a:solidFill>
                <a:schemeClr val="accent1">
                  <a:lumMod val="20000"/>
                  <a:lumOff val="80000"/>
                </a:schemeClr>
              </a:solidFill>
            </a:rPr>
            <a:t>” conversion to </a:t>
          </a:r>
          <a:r>
            <a:rPr lang="en-GB" sz="1800" b="1" dirty="0" err="1">
              <a:solidFill>
                <a:srgbClr val="FFFFC5"/>
              </a:solidFill>
            </a:rPr>
            <a:t>Dataframe</a:t>
          </a:r>
          <a:br>
            <a:rPr lang="en-GB" sz="1800" b="1" dirty="0">
              <a:solidFill>
                <a:schemeClr val="accent1">
                  <a:lumMod val="20000"/>
                  <a:lumOff val="80000"/>
                </a:schemeClr>
              </a:solidFill>
            </a:rPr>
          </a:br>
          <a:endParaRPr lang="en-GB" sz="1800" dirty="0"/>
        </a:p>
      </dgm:t>
    </dgm:pt>
    <dgm:pt modelId="{85D58A7C-C94D-4A79-8603-581020A4AAD2}" type="parTrans" cxnId="{C38182A5-F8E9-4DE8-9923-EECC510234D2}">
      <dgm:prSet/>
      <dgm:spPr/>
      <dgm:t>
        <a:bodyPr/>
        <a:lstStyle/>
        <a:p>
          <a:endParaRPr lang="en-GB"/>
        </a:p>
      </dgm:t>
    </dgm:pt>
    <dgm:pt modelId="{9D07E843-CA09-42DF-9CAB-B58BB595BF47}" type="sibTrans" cxnId="{C38182A5-F8E9-4DE8-9923-EECC510234D2}">
      <dgm:prSet/>
      <dgm:spPr/>
      <dgm:t>
        <a:bodyPr/>
        <a:lstStyle/>
        <a:p>
          <a:endParaRPr lang="en-GB"/>
        </a:p>
      </dgm:t>
    </dgm:pt>
    <dgm:pt modelId="{7FD21E0A-C82D-4B57-94FE-877F56DFAECD}">
      <dgm:prSet phldrT="[Text]" custT="1"/>
      <dgm:spPr/>
      <dgm:t>
        <a:bodyPr/>
        <a:lstStyle/>
        <a:p>
          <a:pPr>
            <a:buNone/>
          </a:pPr>
          <a:r>
            <a:rPr lang="en-GB" sz="1800" b="1" dirty="0">
              <a:solidFill>
                <a:schemeClr val="accent3">
                  <a:lumMod val="20000"/>
                  <a:lumOff val="80000"/>
                </a:schemeClr>
              </a:solidFill>
            </a:rPr>
            <a:t> Task 2: Calculating “</a:t>
          </a:r>
          <a:r>
            <a:rPr lang="en-GB" sz="1800" b="1" dirty="0">
              <a:solidFill>
                <a:srgbClr val="FFFFC5"/>
              </a:solidFill>
            </a:rPr>
            <a:t>Orbit Occurrences</a:t>
          </a:r>
          <a:r>
            <a:rPr lang="en-GB" sz="1800" b="1" dirty="0">
              <a:solidFill>
                <a:schemeClr val="accent3">
                  <a:lumMod val="20000"/>
                  <a:lumOff val="80000"/>
                </a:schemeClr>
              </a:solidFill>
            </a:rPr>
            <a:t>“</a:t>
          </a:r>
        </a:p>
      </dgm:t>
    </dgm:pt>
    <dgm:pt modelId="{3B5AF9DF-903D-414C-996B-96DC15E0D80A}" type="parTrans" cxnId="{53349F07-7C99-422E-B604-E941253DBF19}">
      <dgm:prSet/>
      <dgm:spPr/>
      <dgm:t>
        <a:bodyPr/>
        <a:lstStyle/>
        <a:p>
          <a:endParaRPr lang="en-GB"/>
        </a:p>
      </dgm:t>
    </dgm:pt>
    <dgm:pt modelId="{8B48C2EB-C752-4F93-8261-D59415364550}" type="sibTrans" cxnId="{53349F07-7C99-422E-B604-E941253DBF19}">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3C11EEB5-8103-4397-9971-6061BB6305F1}" type="pres">
      <dgm:prSet presAssocID="{861701F5-5F0D-4F12-A7B9-6078EDAA75C4}" presName="composite" presStyleCnt="0"/>
      <dgm:spPr/>
    </dgm:pt>
    <dgm:pt modelId="{139ACFFF-A70D-4B0E-B735-C4AA04B11C0F}" type="pres">
      <dgm:prSet presAssocID="{861701F5-5F0D-4F12-A7B9-6078EDAA75C4}" presName="bentUpArrow1" presStyleLbl="alignImgPlace1" presStyleIdx="0" presStyleCnt="1" custLinFactX="-100000" custLinFactNeighborX="-167245" custLinFactNeighborY="-13287"/>
      <dgm:spPr/>
    </dgm:pt>
    <dgm:pt modelId="{4AB53235-3EAA-4298-9ADB-CA03DE885AAD}" type="pres">
      <dgm:prSet presAssocID="{861701F5-5F0D-4F12-A7B9-6078EDAA75C4}" presName="ParentText" presStyleLbl="node1" presStyleIdx="0" presStyleCnt="2" custLinFactX="-80733" custLinFactNeighborX="-100000" custLinFactNeighborY="-4260">
        <dgm:presLayoutVars>
          <dgm:chMax val="1"/>
          <dgm:chPref val="1"/>
          <dgm:bulletEnabled val="1"/>
        </dgm:presLayoutVars>
      </dgm:prSet>
      <dgm:spPr/>
    </dgm:pt>
    <dgm:pt modelId="{A1187D7B-C9E3-4AD3-B19C-CABE057B784C}" type="pres">
      <dgm:prSet presAssocID="{861701F5-5F0D-4F12-A7B9-6078EDAA75C4}" presName="ChildText" presStyleLbl="revTx" presStyleIdx="0" presStyleCnt="2" custScaleX="337659" custLinFactNeighborX="-18528" custLinFactNeighborY="263">
        <dgm:presLayoutVars>
          <dgm:chMax val="0"/>
          <dgm:chPref val="0"/>
          <dgm:bulletEnabled val="1"/>
        </dgm:presLayoutVars>
      </dgm:prSet>
      <dgm:spPr/>
    </dgm:pt>
    <dgm:pt modelId="{7CD63DB4-528E-492B-8A01-0D637A0A7D3D}" type="pres">
      <dgm:prSet presAssocID="{5636D406-2471-4BCA-8462-16446A4F75B7}" presName="sibTrans" presStyleCnt="0"/>
      <dgm:spPr/>
    </dgm:pt>
    <dgm:pt modelId="{80F5C6D3-E3E6-4413-9242-772E45B424C4}" type="pres">
      <dgm:prSet presAssocID="{AE6FDA72-6A3C-4AD2-87D1-958FFC755D73}" presName="composite" presStyleCnt="0"/>
      <dgm:spPr/>
    </dgm:pt>
    <dgm:pt modelId="{C81F8448-BFFA-4303-9FED-D06E0E8D8971}" type="pres">
      <dgm:prSet presAssocID="{AE6FDA72-6A3C-4AD2-87D1-958FFC755D73}" presName="ParentText" presStyleLbl="node1" presStyleIdx="1" presStyleCnt="2" custLinFactX="-63887" custLinFactNeighborX="-100000" custLinFactNeighborY="-6240">
        <dgm:presLayoutVars>
          <dgm:chMax val="1"/>
          <dgm:chPref val="1"/>
          <dgm:bulletEnabled val="1"/>
        </dgm:presLayoutVars>
      </dgm:prSet>
      <dgm:spPr/>
    </dgm:pt>
    <dgm:pt modelId="{9A384868-BD54-4FD0-83E6-C25E865D4BB7}" type="pres">
      <dgm:prSet presAssocID="{AE6FDA72-6A3C-4AD2-87D1-958FFC755D73}" presName="FinalChildText" presStyleLbl="revTx" presStyleIdx="1" presStyleCnt="2" custScaleX="451655" custLinFactNeighborX="-34562" custLinFactNeighborY="-7658">
        <dgm:presLayoutVars>
          <dgm:chMax val="0"/>
          <dgm:chPref val="0"/>
          <dgm:bulletEnabled val="1"/>
        </dgm:presLayoutVars>
      </dgm:prSet>
      <dgm:spPr/>
    </dgm:pt>
  </dgm:ptLst>
  <dgm:cxnLst>
    <dgm:cxn modelId="{53349F07-7C99-422E-B604-E941253DBF19}" srcId="{AE6FDA72-6A3C-4AD2-87D1-958FFC755D73}" destId="{7FD21E0A-C82D-4B57-94FE-877F56DFAECD}" srcOrd="1" destOrd="0" parTransId="{3B5AF9DF-903D-414C-996B-96DC15E0D80A}" sibTransId="{8B48C2EB-C752-4F93-8261-D59415364550}"/>
    <dgm:cxn modelId="{20230B15-4DEF-4962-8BD0-DE7A5785D47A}" type="presOf" srcId="{7FD21E0A-C82D-4B57-94FE-877F56DFAECD}" destId="{9A384868-BD54-4FD0-83E6-C25E865D4BB7}" srcOrd="0" destOrd="1" presId="urn:microsoft.com/office/officeart/2005/8/layout/StepDownProcess"/>
    <dgm:cxn modelId="{22D8FB29-63BE-4056-A1E6-0385922802AB}" type="presOf" srcId="{40FBC25D-67E0-42FD-B6F6-C424CF981496}" destId="{A1187D7B-C9E3-4AD3-B19C-CABE057B784C}" srcOrd="0" destOrd="0" presId="urn:microsoft.com/office/officeart/2005/8/layout/StepDownProcess"/>
    <dgm:cxn modelId="{A9756C2D-C6DE-4FDA-B8EF-CAA0E2F6EDA3}" srcId="{73B04CEB-50BC-4B53-B933-78ADDFF8B770}" destId="{861701F5-5F0D-4F12-A7B9-6078EDAA75C4}" srcOrd="0" destOrd="0" parTransId="{0DE47072-5C83-46CE-BB8C-AC9394F14D6D}" sibTransId="{5636D406-2471-4BCA-8462-16446A4F75B7}"/>
    <dgm:cxn modelId="{2B80413E-8501-49E3-A515-43418727E93C}" type="presOf" srcId="{AE6FDA72-6A3C-4AD2-87D1-958FFC755D73}" destId="{C81F8448-BFFA-4303-9FED-D06E0E8D8971}" srcOrd="0" destOrd="0" presId="urn:microsoft.com/office/officeart/2005/8/layout/StepDownProcess"/>
    <dgm:cxn modelId="{B3A8EC6E-DFD1-4D5A-86EC-1749AE32A7E9}" type="presOf" srcId="{67146D0A-E582-49BD-B8D3-ADFF9609CC8D}" destId="{9A384868-BD54-4FD0-83E6-C25E865D4BB7}" srcOrd="0" destOrd="0" presId="urn:microsoft.com/office/officeart/2005/8/layout/StepDownProcess"/>
    <dgm:cxn modelId="{3F65908B-7041-48EF-A322-1FFC29B0122F}" srcId="{AE6FDA72-6A3C-4AD2-87D1-958FFC755D73}" destId="{67146D0A-E582-49BD-B8D3-ADFF9609CC8D}" srcOrd="0" destOrd="0" parTransId="{FF6D752F-E258-4C21-8D5A-1E535FB6F372}" sibTransId="{E7AB1990-03E2-400E-ABE8-BEC8F13C08BF}"/>
    <dgm:cxn modelId="{3E23C491-2224-4094-B840-215732D71172}" type="presOf" srcId="{861701F5-5F0D-4F12-A7B9-6078EDAA75C4}" destId="{4AB53235-3EAA-4298-9ADB-CA03DE885AAD}" srcOrd="0" destOrd="0" presId="urn:microsoft.com/office/officeart/2005/8/layout/StepDownProcess"/>
    <dgm:cxn modelId="{C38182A5-F8E9-4DE8-9923-EECC510234D2}" srcId="{861701F5-5F0D-4F12-A7B9-6078EDAA75C4}" destId="{40FBC25D-67E0-42FD-B6F6-C424CF981496}" srcOrd="0" destOrd="0" parTransId="{85D58A7C-C94D-4A79-8603-581020A4AAD2}" sibTransId="{9D07E843-CA09-42DF-9CAB-B58BB595BF47}"/>
    <dgm:cxn modelId="{B70613F1-EF33-4381-B886-4D7FE59DF6CF}" srcId="{73B04CEB-50BC-4B53-B933-78ADDFF8B770}" destId="{AE6FDA72-6A3C-4AD2-87D1-958FFC755D73}" srcOrd="1" destOrd="0" parTransId="{3C6F382F-1DFF-49A0-ADDB-33DF8DCE2579}" sibTransId="{0B131AE0-F845-40D0-AEB2-5BED204FB95E}"/>
    <dgm:cxn modelId="{A457DCF5-E418-44EA-AB3A-7E395CEE481A}" type="presOf" srcId="{73B04CEB-50BC-4B53-B933-78ADDFF8B770}" destId="{DCB2AB2F-23B8-4661-8FD1-86FD8707985A}" srcOrd="0" destOrd="0" presId="urn:microsoft.com/office/officeart/2005/8/layout/StepDownProcess"/>
    <dgm:cxn modelId="{812C2342-49E3-4F22-8962-E020EE718627}" type="presParOf" srcId="{DCB2AB2F-23B8-4661-8FD1-86FD8707985A}" destId="{3C11EEB5-8103-4397-9971-6061BB6305F1}" srcOrd="0" destOrd="0" presId="urn:microsoft.com/office/officeart/2005/8/layout/StepDownProcess"/>
    <dgm:cxn modelId="{B0EC8B24-125A-4092-9F99-C6F7B6317B67}" type="presParOf" srcId="{3C11EEB5-8103-4397-9971-6061BB6305F1}" destId="{139ACFFF-A70D-4B0E-B735-C4AA04B11C0F}" srcOrd="0" destOrd="0" presId="urn:microsoft.com/office/officeart/2005/8/layout/StepDownProcess"/>
    <dgm:cxn modelId="{674D22E0-6347-43F1-8D1E-E229BD61542F}" type="presParOf" srcId="{3C11EEB5-8103-4397-9971-6061BB6305F1}" destId="{4AB53235-3EAA-4298-9ADB-CA03DE885AAD}" srcOrd="1" destOrd="0" presId="urn:microsoft.com/office/officeart/2005/8/layout/StepDownProcess"/>
    <dgm:cxn modelId="{0820FD20-7BA0-4500-8431-9A5B775DBD09}" type="presParOf" srcId="{3C11EEB5-8103-4397-9971-6061BB6305F1}" destId="{A1187D7B-C9E3-4AD3-B19C-CABE057B784C}" srcOrd="2" destOrd="0" presId="urn:microsoft.com/office/officeart/2005/8/layout/StepDownProcess"/>
    <dgm:cxn modelId="{A27A47A9-CD8F-45B5-A5F6-7AC9CEB0CF53}" type="presParOf" srcId="{DCB2AB2F-23B8-4661-8FD1-86FD8707985A}" destId="{7CD63DB4-528E-492B-8A01-0D637A0A7D3D}" srcOrd="1" destOrd="0" presId="urn:microsoft.com/office/officeart/2005/8/layout/StepDownProcess"/>
    <dgm:cxn modelId="{689B08AB-382A-48B7-AAAB-6FE9A08BA0FA}" type="presParOf" srcId="{DCB2AB2F-23B8-4661-8FD1-86FD8707985A}" destId="{80F5C6D3-E3E6-4413-9242-772E45B424C4}" srcOrd="2" destOrd="0" presId="urn:microsoft.com/office/officeart/2005/8/layout/StepDownProcess"/>
    <dgm:cxn modelId="{373A2909-500E-4153-8ACB-9F7DCC8DD243}" type="presParOf" srcId="{80F5C6D3-E3E6-4413-9242-772E45B424C4}" destId="{C81F8448-BFFA-4303-9FED-D06E0E8D8971}" srcOrd="0" destOrd="0" presId="urn:microsoft.com/office/officeart/2005/8/layout/StepDownProcess"/>
    <dgm:cxn modelId="{DBA0D2AC-A4A9-49CB-A334-45B8EFFF6976}" type="presParOf" srcId="{80F5C6D3-E3E6-4413-9242-772E45B424C4}" destId="{9A384868-BD54-4FD0-83E6-C25E865D4BB7}"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AE6FDA72-6A3C-4AD2-87D1-958FFC755D73}">
      <dgm:prSet phldrT="[Text]" custT="1"/>
      <dgm:spPr/>
      <dgm:t>
        <a:bodyPr/>
        <a:lstStyle/>
        <a:p>
          <a:r>
            <a:rPr lang="en-GB" sz="1400" b="1" dirty="0"/>
            <a:t>Folium,</a:t>
          </a:r>
          <a:br>
            <a:rPr lang="en-GB" sz="1400" b="1" dirty="0"/>
          </a:br>
          <a:r>
            <a:rPr lang="en-GB" sz="1400" b="1" i="1" dirty="0">
              <a:solidFill>
                <a:srgbClr val="D2F0FE"/>
              </a:solidFill>
            </a:rPr>
            <a:t>an interactive leaflet map </a:t>
          </a:r>
          <a:endParaRPr lang="en-GB" sz="1400" b="1" i="1" dirty="0"/>
        </a:p>
      </dgm:t>
    </dgm:pt>
    <dgm:pt modelId="{3C6F382F-1DFF-49A0-ADDB-33DF8DCE2579}" type="parTrans" cxnId="{B70613F1-EF33-4381-B886-4D7FE59DF6CF}">
      <dgm:prSet/>
      <dgm:spPr/>
      <dgm:t>
        <a:bodyPr/>
        <a:lstStyle/>
        <a:p>
          <a:endParaRPr lang="en-GB"/>
        </a:p>
      </dgm:t>
    </dgm:pt>
    <dgm:pt modelId="{0B131AE0-F845-40D0-AEB2-5BED204FB95E}" type="sibTrans" cxnId="{B70613F1-EF33-4381-B886-4D7FE59DF6CF}">
      <dgm:prSet/>
      <dgm:spPr/>
      <dgm:t>
        <a:bodyPr/>
        <a:lstStyle/>
        <a:p>
          <a:endParaRPr lang="en-GB"/>
        </a:p>
      </dgm:t>
    </dgm:pt>
    <dgm:pt modelId="{67146D0A-E582-49BD-B8D3-ADFF9609CC8D}">
      <dgm:prSet phldrT="[Text]" custT="1"/>
      <dgm:spPr/>
      <dgm:t>
        <a:bodyPr/>
        <a:lstStyle/>
        <a:p>
          <a:pPr>
            <a:buFont typeface="Arial" panose="020B0604020202020204" pitchFamily="34" charset="0"/>
            <a:buNone/>
          </a:pPr>
          <a:r>
            <a:rPr lang="en-GB" sz="1400" b="1" dirty="0">
              <a:solidFill>
                <a:srgbClr val="D2F0FE"/>
              </a:solidFill>
            </a:rPr>
            <a:t>The following folium methodology was employed:</a:t>
          </a:r>
        </a:p>
      </dgm:t>
    </dgm:pt>
    <dgm:pt modelId="{FF6D752F-E258-4C21-8D5A-1E535FB6F372}" type="parTrans" cxnId="{3F65908B-7041-48EF-A322-1FFC29B0122F}">
      <dgm:prSet/>
      <dgm:spPr/>
      <dgm:t>
        <a:bodyPr/>
        <a:lstStyle/>
        <a:p>
          <a:endParaRPr lang="en-GB"/>
        </a:p>
      </dgm:t>
    </dgm:pt>
    <dgm:pt modelId="{E7AB1990-03E2-400E-ABE8-BEC8F13C08BF}" type="sibTrans" cxnId="{3F65908B-7041-48EF-A322-1FFC29B0122F}">
      <dgm:prSet/>
      <dgm:spPr/>
      <dgm:t>
        <a:bodyPr/>
        <a:lstStyle/>
        <a:p>
          <a:endParaRPr lang="en-GB"/>
        </a:p>
      </dgm:t>
    </dgm:pt>
    <dgm:pt modelId="{861701F5-5F0D-4F12-A7B9-6078EDAA75C4}">
      <dgm:prSet phldrT="[Text]" custT="1"/>
      <dgm:spPr/>
      <dgm:t>
        <a:bodyPr/>
        <a:lstStyle/>
        <a:p>
          <a:r>
            <a:rPr lang="en-GB" sz="1400" b="1" dirty="0" err="1"/>
            <a:t>Plotly</a:t>
          </a:r>
          <a:r>
            <a:rPr lang="en-GB" sz="1400" b="1" dirty="0"/>
            <a:t> Dash, </a:t>
          </a:r>
        </a:p>
        <a:p>
          <a:r>
            <a:rPr lang="en-US" sz="1400" b="1" i="1" dirty="0"/>
            <a:t>an interactive framework for building ML &amp; data science web apps</a:t>
          </a:r>
          <a:endParaRPr lang="en-GB" sz="1400" b="1" i="1" dirty="0"/>
        </a:p>
      </dgm:t>
    </dgm:pt>
    <dgm:pt modelId="{0DE47072-5C83-46CE-BB8C-AC9394F14D6D}" type="parTrans" cxnId="{A9756C2D-C6DE-4FDA-B8EF-CAA0E2F6EDA3}">
      <dgm:prSet/>
      <dgm:spPr/>
      <dgm:t>
        <a:bodyPr/>
        <a:lstStyle/>
        <a:p>
          <a:endParaRPr lang="en-GB"/>
        </a:p>
      </dgm:t>
    </dgm:pt>
    <dgm:pt modelId="{5636D406-2471-4BCA-8462-16446A4F75B7}" type="sibTrans" cxnId="{A9756C2D-C6DE-4FDA-B8EF-CAA0E2F6EDA3}">
      <dgm:prSet/>
      <dgm:spPr/>
      <dgm:t>
        <a:bodyPr/>
        <a:lstStyle/>
        <a:p>
          <a:endParaRPr lang="en-GB"/>
        </a:p>
      </dgm:t>
    </dgm:pt>
    <dgm:pt modelId="{40FBC25D-67E0-42FD-B6F6-C424CF981496}">
      <dgm:prSet phldrT="[Text]" custT="1"/>
      <dgm:spPr/>
      <dgm:t>
        <a:bodyPr/>
        <a:lstStyle/>
        <a:p>
          <a:pPr algn="l">
            <a:buNone/>
          </a:pPr>
          <a:r>
            <a:rPr lang="en-GB" sz="1400" b="1" dirty="0">
              <a:solidFill>
                <a:schemeClr val="accent3">
                  <a:lumMod val="20000"/>
                  <a:lumOff val="80000"/>
                </a:schemeClr>
              </a:solidFill>
            </a:rPr>
            <a:t>The following </a:t>
          </a:r>
          <a:r>
            <a:rPr lang="en-GB" sz="1400" b="1" dirty="0" err="1">
              <a:solidFill>
                <a:schemeClr val="accent3">
                  <a:lumMod val="20000"/>
                  <a:lumOff val="80000"/>
                </a:schemeClr>
              </a:solidFill>
            </a:rPr>
            <a:t>plotly</a:t>
          </a:r>
          <a:r>
            <a:rPr lang="en-GB" sz="1400" b="1" dirty="0">
              <a:solidFill>
                <a:schemeClr val="accent3">
                  <a:lumMod val="20000"/>
                  <a:lumOff val="80000"/>
                </a:schemeClr>
              </a:solidFill>
            </a:rPr>
            <a:t> dash method was employed:</a:t>
          </a:r>
          <a:endParaRPr lang="en-GB" sz="1400" dirty="0">
            <a:solidFill>
              <a:schemeClr val="accent3">
                <a:lumMod val="20000"/>
                <a:lumOff val="80000"/>
              </a:schemeClr>
            </a:solidFill>
          </a:endParaRPr>
        </a:p>
      </dgm:t>
    </dgm:pt>
    <dgm:pt modelId="{85D58A7C-C94D-4A79-8603-581020A4AAD2}" type="parTrans" cxnId="{C38182A5-F8E9-4DE8-9923-EECC510234D2}">
      <dgm:prSet/>
      <dgm:spPr/>
      <dgm:t>
        <a:bodyPr/>
        <a:lstStyle/>
        <a:p>
          <a:endParaRPr lang="en-GB"/>
        </a:p>
      </dgm:t>
    </dgm:pt>
    <dgm:pt modelId="{9D07E843-CA09-42DF-9CAB-B58BB595BF47}" type="sibTrans" cxnId="{C38182A5-F8E9-4DE8-9923-EECC510234D2}">
      <dgm:prSet/>
      <dgm:spPr/>
      <dgm:t>
        <a:bodyPr/>
        <a:lstStyle/>
        <a:p>
          <a:endParaRPr lang="en-GB"/>
        </a:p>
      </dgm:t>
    </dgm:pt>
    <dgm:pt modelId="{F3382C28-B154-4F15-8F16-CA15EBC8EEC0}">
      <dgm:prSet phldrT="[Text]" custT="1"/>
      <dgm:spPr/>
      <dgm:t>
        <a:bodyPr/>
        <a:lstStyle/>
        <a:p>
          <a:pPr>
            <a:buFont typeface="Arial" panose="020B0604020202020204" pitchFamily="34" charset="0"/>
            <a:buChar char="•"/>
          </a:pPr>
          <a:r>
            <a:rPr lang="en-GB" sz="1400" b="1" dirty="0">
              <a:solidFill>
                <a:srgbClr val="D2F0FE"/>
              </a:solidFill>
            </a:rPr>
            <a:t>Reverse Geo-coding to find State names with Launch Site concentration</a:t>
          </a:r>
        </a:p>
      </dgm:t>
    </dgm:pt>
    <dgm:pt modelId="{F96DC018-F364-48A8-A7B4-82CB2D9964DA}" type="parTrans" cxnId="{6A8AC4F2-871B-4F56-BD8A-8B97024B8FDA}">
      <dgm:prSet/>
      <dgm:spPr/>
      <dgm:t>
        <a:bodyPr/>
        <a:lstStyle/>
        <a:p>
          <a:endParaRPr lang="en-GB"/>
        </a:p>
      </dgm:t>
    </dgm:pt>
    <dgm:pt modelId="{4BA7C620-0DAB-47F1-9714-34CEC8D15360}" type="sibTrans" cxnId="{6A8AC4F2-871B-4F56-BD8A-8B97024B8FDA}">
      <dgm:prSet/>
      <dgm:spPr/>
      <dgm:t>
        <a:bodyPr/>
        <a:lstStyle/>
        <a:p>
          <a:endParaRPr lang="en-GB"/>
        </a:p>
      </dgm:t>
    </dgm:pt>
    <dgm:pt modelId="{A0831B80-B513-45A0-A21D-F54FF4164BA5}">
      <dgm:prSet phldrT="[Text]" custT="1"/>
      <dgm:spPr/>
      <dgm:t>
        <a:bodyPr/>
        <a:lstStyle/>
        <a:p>
          <a:pPr>
            <a:buFont typeface="Arial" panose="020B0604020202020204" pitchFamily="34" charset="0"/>
            <a:buChar char="•"/>
          </a:pPr>
          <a:r>
            <a:rPr lang="en-GB" sz="1400" b="1" dirty="0">
              <a:solidFill>
                <a:srgbClr val="D2F0FE"/>
              </a:solidFill>
            </a:rPr>
            <a:t>Marking of Launch sites</a:t>
          </a:r>
        </a:p>
      </dgm:t>
    </dgm:pt>
    <dgm:pt modelId="{03100441-18D9-4375-A478-7A6A49CE66D4}" type="parTrans" cxnId="{C3B788F2-BC21-4C77-9127-0703CBEC3CF3}">
      <dgm:prSet/>
      <dgm:spPr/>
      <dgm:t>
        <a:bodyPr/>
        <a:lstStyle/>
        <a:p>
          <a:endParaRPr lang="en-GB"/>
        </a:p>
      </dgm:t>
    </dgm:pt>
    <dgm:pt modelId="{29D45734-7D5A-40BD-97EE-B24A25443EC5}" type="sibTrans" cxnId="{C3B788F2-BC21-4C77-9127-0703CBEC3CF3}">
      <dgm:prSet/>
      <dgm:spPr/>
      <dgm:t>
        <a:bodyPr/>
        <a:lstStyle/>
        <a:p>
          <a:endParaRPr lang="en-GB"/>
        </a:p>
      </dgm:t>
    </dgm:pt>
    <dgm:pt modelId="{48AC2B53-91BC-442F-A45C-A4C76FAC65C1}">
      <dgm:prSet phldrT="[Text]" custT="1"/>
      <dgm:spPr/>
      <dgm:t>
        <a:bodyPr/>
        <a:lstStyle/>
        <a:p>
          <a:pPr>
            <a:buFont typeface="Arial" panose="020B0604020202020204" pitchFamily="34" charset="0"/>
            <a:buChar char="•"/>
          </a:pPr>
          <a:r>
            <a:rPr lang="en-GB" sz="1400" b="1" dirty="0">
              <a:solidFill>
                <a:srgbClr val="D2F0FE"/>
              </a:solidFill>
            </a:rPr>
            <a:t>Marking of Successful/Failed launches</a:t>
          </a:r>
        </a:p>
      </dgm:t>
    </dgm:pt>
    <dgm:pt modelId="{811DB395-2C3C-4824-8A00-E891F98C458B}" type="parTrans" cxnId="{906D7294-3049-4D6B-B002-BD091E31CD63}">
      <dgm:prSet/>
      <dgm:spPr/>
      <dgm:t>
        <a:bodyPr/>
        <a:lstStyle/>
        <a:p>
          <a:endParaRPr lang="en-GB"/>
        </a:p>
      </dgm:t>
    </dgm:pt>
    <dgm:pt modelId="{F2CD40AC-A5DC-4B25-8146-6FC5CA688CD1}" type="sibTrans" cxnId="{906D7294-3049-4D6B-B002-BD091E31CD63}">
      <dgm:prSet/>
      <dgm:spPr/>
      <dgm:t>
        <a:bodyPr/>
        <a:lstStyle/>
        <a:p>
          <a:endParaRPr lang="en-GB"/>
        </a:p>
      </dgm:t>
    </dgm:pt>
    <dgm:pt modelId="{E6828B02-61FF-4F89-A978-C40155FA58B0}">
      <dgm:prSet phldrT="[Text]" custT="1"/>
      <dgm:spPr/>
      <dgm:t>
        <a:bodyPr/>
        <a:lstStyle/>
        <a:p>
          <a:pPr>
            <a:buFont typeface="Arial" panose="020B0604020202020204" pitchFamily="34" charset="0"/>
            <a:buChar char="•"/>
          </a:pPr>
          <a:r>
            <a:rPr lang="en-GB" sz="1400" b="1" dirty="0">
              <a:solidFill>
                <a:srgbClr val="D2F0FE"/>
              </a:solidFill>
            </a:rPr>
            <a:t>Marking distance between launch sites and proximities</a:t>
          </a:r>
          <a:br>
            <a:rPr lang="en-GB" sz="1400" b="1" dirty="0">
              <a:solidFill>
                <a:srgbClr val="D2F0FE"/>
              </a:solidFill>
            </a:rPr>
          </a:br>
          <a:endParaRPr lang="en-GB" sz="1400" b="1" dirty="0">
            <a:solidFill>
              <a:srgbClr val="D2F0FE"/>
            </a:solidFill>
          </a:endParaRPr>
        </a:p>
      </dgm:t>
    </dgm:pt>
    <dgm:pt modelId="{D7BEF1D5-1014-4E97-A351-89A70F0309FF}" type="parTrans" cxnId="{54A8C1DE-415F-4A3D-A9DF-AFC2CF35DDE1}">
      <dgm:prSet/>
      <dgm:spPr/>
      <dgm:t>
        <a:bodyPr/>
        <a:lstStyle/>
        <a:p>
          <a:endParaRPr lang="en-GB"/>
        </a:p>
      </dgm:t>
    </dgm:pt>
    <dgm:pt modelId="{AA5D97E6-8C6B-4DD0-BC17-0EB94DA14AEF}" type="sibTrans" cxnId="{54A8C1DE-415F-4A3D-A9DF-AFC2CF35DDE1}">
      <dgm:prSet/>
      <dgm:spPr/>
      <dgm:t>
        <a:bodyPr/>
        <a:lstStyle/>
        <a:p>
          <a:endParaRPr lang="en-GB"/>
        </a:p>
      </dgm:t>
    </dgm:pt>
    <dgm:pt modelId="{CBF70F08-D4E9-48A7-82B8-A3F09633CCEE}">
      <dgm:prSet phldrT="[Text]" custT="1"/>
      <dgm:spPr/>
      <dgm:t>
        <a:bodyPr/>
        <a:lstStyle/>
        <a:p>
          <a:pPr algn="l">
            <a:buFont typeface="Arial" panose="020B0604020202020204" pitchFamily="34" charset="0"/>
            <a:buChar char="•"/>
          </a:pPr>
          <a:r>
            <a:rPr lang="en-GB" sz="1400" b="1" dirty="0">
              <a:solidFill>
                <a:schemeClr val="accent3">
                  <a:lumMod val="20000"/>
                  <a:lumOff val="80000"/>
                </a:schemeClr>
              </a:solidFill>
            </a:rPr>
            <a:t>Creation of App Layout</a:t>
          </a:r>
        </a:p>
      </dgm:t>
    </dgm:pt>
    <dgm:pt modelId="{966E9967-A946-4610-9F90-EF1E9A1D4DB3}" type="parTrans" cxnId="{45397605-6CBC-445C-A225-54738CBF7A79}">
      <dgm:prSet/>
      <dgm:spPr/>
      <dgm:t>
        <a:bodyPr/>
        <a:lstStyle/>
        <a:p>
          <a:endParaRPr lang="en-GB"/>
        </a:p>
      </dgm:t>
    </dgm:pt>
    <dgm:pt modelId="{2FC152EE-8F48-4837-9E90-439055611A2B}" type="sibTrans" cxnId="{45397605-6CBC-445C-A225-54738CBF7A79}">
      <dgm:prSet/>
      <dgm:spPr/>
      <dgm:t>
        <a:bodyPr/>
        <a:lstStyle/>
        <a:p>
          <a:endParaRPr lang="en-GB"/>
        </a:p>
      </dgm:t>
    </dgm:pt>
    <dgm:pt modelId="{DFC74992-22F6-43D0-BDB8-CCDBF829848F}">
      <dgm:prSet phldrT="[Text]" custT="1"/>
      <dgm:spPr/>
      <dgm:t>
        <a:bodyPr/>
        <a:lstStyle/>
        <a:p>
          <a:pPr algn="l">
            <a:buNone/>
          </a:pPr>
          <a:endParaRPr lang="en-GB" sz="1400" dirty="0">
            <a:solidFill>
              <a:schemeClr val="accent3">
                <a:lumMod val="20000"/>
                <a:lumOff val="80000"/>
              </a:schemeClr>
            </a:solidFill>
          </a:endParaRPr>
        </a:p>
      </dgm:t>
    </dgm:pt>
    <dgm:pt modelId="{7726A6FC-A601-4866-B641-B6B5339F4AC0}" type="parTrans" cxnId="{1E38B3A0-6586-48FC-844E-5672E665E73D}">
      <dgm:prSet/>
      <dgm:spPr/>
      <dgm:t>
        <a:bodyPr/>
        <a:lstStyle/>
        <a:p>
          <a:endParaRPr lang="en-GB"/>
        </a:p>
      </dgm:t>
    </dgm:pt>
    <dgm:pt modelId="{967CBF32-AC9C-4A73-AE2A-0C911BD8D2BD}" type="sibTrans" cxnId="{1E38B3A0-6586-48FC-844E-5672E665E73D}">
      <dgm:prSet/>
      <dgm:spPr/>
      <dgm:t>
        <a:bodyPr/>
        <a:lstStyle/>
        <a:p>
          <a:endParaRPr lang="en-GB"/>
        </a:p>
      </dgm:t>
    </dgm:pt>
    <dgm:pt modelId="{EFBF26AE-DC6E-4013-84E9-2414F9035B1F}">
      <dgm:prSet phldrT="[Text]" custT="1"/>
      <dgm:spPr/>
      <dgm:t>
        <a:bodyPr/>
        <a:lstStyle/>
        <a:p>
          <a:pPr algn="l">
            <a:buFont typeface="Arial" panose="020B0604020202020204" pitchFamily="34" charset="0"/>
            <a:buChar char="•"/>
          </a:pPr>
          <a:r>
            <a:rPr lang="en-GB" sz="1400" b="1" dirty="0">
              <a:solidFill>
                <a:schemeClr val="accent3">
                  <a:lumMod val="20000"/>
                  <a:lumOff val="80000"/>
                </a:schemeClr>
              </a:solidFill>
            </a:rPr>
            <a:t>Creation of </a:t>
          </a:r>
          <a:r>
            <a:rPr lang="en-GB" sz="1400" b="1" dirty="0" err="1">
              <a:solidFill>
                <a:schemeClr val="accent3">
                  <a:lumMod val="20000"/>
                  <a:lumOff val="80000"/>
                </a:schemeClr>
              </a:solidFill>
            </a:rPr>
            <a:t>Callback</a:t>
          </a:r>
          <a:r>
            <a:rPr lang="en-GB" sz="1400" b="1" dirty="0">
              <a:solidFill>
                <a:schemeClr val="accent3">
                  <a:lumMod val="20000"/>
                  <a:lumOff val="80000"/>
                </a:schemeClr>
              </a:solidFill>
            </a:rPr>
            <a:t> Functions for Pie Chart</a:t>
          </a:r>
        </a:p>
      </dgm:t>
    </dgm:pt>
    <dgm:pt modelId="{CB95F6EB-6FD9-4D69-9F06-B68A204A79F6}" type="parTrans" cxnId="{43955DD8-C4C3-4E5A-97D3-2BD22F76CB62}">
      <dgm:prSet/>
      <dgm:spPr/>
      <dgm:t>
        <a:bodyPr/>
        <a:lstStyle/>
        <a:p>
          <a:endParaRPr lang="en-GB"/>
        </a:p>
      </dgm:t>
    </dgm:pt>
    <dgm:pt modelId="{BE7AAFA5-D4AA-43A5-B887-052AF8645C92}" type="sibTrans" cxnId="{43955DD8-C4C3-4E5A-97D3-2BD22F76CB62}">
      <dgm:prSet/>
      <dgm:spPr/>
      <dgm:t>
        <a:bodyPr/>
        <a:lstStyle/>
        <a:p>
          <a:endParaRPr lang="en-GB"/>
        </a:p>
      </dgm:t>
    </dgm:pt>
    <dgm:pt modelId="{1D93B5B8-90C0-4246-9D2B-9381EB67026D}">
      <dgm:prSet phldrT="[Text]" custT="1"/>
      <dgm:spPr/>
      <dgm:t>
        <a:bodyPr/>
        <a:lstStyle/>
        <a:p>
          <a:pPr algn="l">
            <a:buNone/>
          </a:pPr>
          <a:endParaRPr lang="en-GB" sz="1400" b="1" dirty="0">
            <a:solidFill>
              <a:schemeClr val="accent3">
                <a:lumMod val="20000"/>
                <a:lumOff val="80000"/>
              </a:schemeClr>
            </a:solidFill>
          </a:endParaRPr>
        </a:p>
      </dgm:t>
    </dgm:pt>
    <dgm:pt modelId="{E7ACF4F0-3CFC-410B-B4FD-FCE36B2101F5}" type="parTrans" cxnId="{60A4CC6F-0566-40BB-A047-D2D84B3A4200}">
      <dgm:prSet/>
      <dgm:spPr/>
      <dgm:t>
        <a:bodyPr/>
        <a:lstStyle/>
        <a:p>
          <a:endParaRPr lang="en-GB"/>
        </a:p>
      </dgm:t>
    </dgm:pt>
    <dgm:pt modelId="{D32B9DBC-EE31-4A32-95B9-AC4F68BCFF7F}" type="sibTrans" cxnId="{60A4CC6F-0566-40BB-A047-D2D84B3A4200}">
      <dgm:prSet/>
      <dgm:spPr/>
      <dgm:t>
        <a:bodyPr/>
        <a:lstStyle/>
        <a:p>
          <a:endParaRPr lang="en-GB"/>
        </a:p>
      </dgm:t>
    </dgm:pt>
    <dgm:pt modelId="{4E55A31D-4C58-424B-AA33-ABBA790F9E15}">
      <dgm:prSet phldrT="[Text]" custT="1"/>
      <dgm:spPr/>
      <dgm:t>
        <a:bodyPr/>
        <a:lstStyle/>
        <a:p>
          <a:pPr algn="l">
            <a:buFont typeface="Arial" panose="020B0604020202020204" pitchFamily="34" charset="0"/>
            <a:buChar char="•"/>
          </a:pPr>
          <a:r>
            <a:rPr lang="en-GB" sz="1400" b="1" dirty="0">
              <a:solidFill>
                <a:schemeClr val="accent3">
                  <a:lumMod val="20000"/>
                  <a:lumOff val="80000"/>
                </a:schemeClr>
              </a:solidFill>
            </a:rPr>
            <a:t>Creation of </a:t>
          </a:r>
          <a:r>
            <a:rPr lang="en-GB" sz="1400" b="1" dirty="0" err="1">
              <a:solidFill>
                <a:schemeClr val="accent3">
                  <a:lumMod val="20000"/>
                  <a:lumOff val="80000"/>
                </a:schemeClr>
              </a:solidFill>
            </a:rPr>
            <a:t>Callback</a:t>
          </a:r>
          <a:r>
            <a:rPr lang="en-GB" sz="1400" b="1" dirty="0">
              <a:solidFill>
                <a:schemeClr val="accent3">
                  <a:lumMod val="20000"/>
                  <a:lumOff val="80000"/>
                </a:schemeClr>
              </a:solidFill>
            </a:rPr>
            <a:t> Functions for Scatter Chart with Slider</a:t>
          </a:r>
        </a:p>
      </dgm:t>
    </dgm:pt>
    <dgm:pt modelId="{3F21E51E-1109-4D23-982A-AE9B041025BF}" type="parTrans" cxnId="{CC25736E-7F7A-4BA5-A5A2-2D06A6C7B2F3}">
      <dgm:prSet/>
      <dgm:spPr/>
      <dgm:t>
        <a:bodyPr/>
        <a:lstStyle/>
        <a:p>
          <a:endParaRPr lang="en-GB"/>
        </a:p>
      </dgm:t>
    </dgm:pt>
    <dgm:pt modelId="{2678FEE2-D898-44B2-BE41-C6DD28EAB638}" type="sibTrans" cxnId="{CC25736E-7F7A-4BA5-A5A2-2D06A6C7B2F3}">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80F5C6D3-E3E6-4413-9242-772E45B424C4}" type="pres">
      <dgm:prSet presAssocID="{AE6FDA72-6A3C-4AD2-87D1-958FFC755D73}" presName="composite" presStyleCnt="0"/>
      <dgm:spPr/>
    </dgm:pt>
    <dgm:pt modelId="{E12307A9-EF2A-468D-AE3D-BD44DAF4B8AD}" type="pres">
      <dgm:prSet presAssocID="{AE6FDA72-6A3C-4AD2-87D1-958FFC755D73}" presName="bentUpArrow1" presStyleLbl="alignImgPlace1" presStyleIdx="0" presStyleCnt="1" custScaleX="52984" custScaleY="98728" custLinFactNeighborX="20229" custLinFactNeighborY="-55615"/>
      <dgm:spPr/>
    </dgm:pt>
    <dgm:pt modelId="{C81F8448-BFFA-4303-9FED-D06E0E8D8971}" type="pres">
      <dgm:prSet presAssocID="{AE6FDA72-6A3C-4AD2-87D1-958FFC755D73}" presName="ParentText" presStyleLbl="node1" presStyleIdx="0" presStyleCnt="2" custScaleX="62483" custScaleY="37655" custLinFactNeighborX="-10787" custLinFactNeighborY="-11869">
        <dgm:presLayoutVars>
          <dgm:chMax val="1"/>
          <dgm:chPref val="1"/>
          <dgm:bulletEnabled val="1"/>
        </dgm:presLayoutVars>
      </dgm:prSet>
      <dgm:spPr/>
    </dgm:pt>
    <dgm:pt modelId="{96452A82-BEF0-41FD-A4E7-554204284DC7}" type="pres">
      <dgm:prSet presAssocID="{AE6FDA72-6A3C-4AD2-87D1-958FFC755D73}" presName="ChildText" presStyleLbl="revTx" presStyleIdx="0" presStyleCnt="2" custScaleX="329794" custScaleY="84002" custLinFactNeighborX="90046" custLinFactNeighborY="2156">
        <dgm:presLayoutVars>
          <dgm:chMax val="0"/>
          <dgm:chPref val="0"/>
          <dgm:bulletEnabled val="1"/>
        </dgm:presLayoutVars>
      </dgm:prSet>
      <dgm:spPr/>
    </dgm:pt>
    <dgm:pt modelId="{D0008905-9906-4A98-80DA-7DDA491C9DA5}" type="pres">
      <dgm:prSet presAssocID="{0B131AE0-F845-40D0-AEB2-5BED204FB95E}" presName="sibTrans" presStyleCnt="0"/>
      <dgm:spPr/>
    </dgm:pt>
    <dgm:pt modelId="{3C11EEB5-8103-4397-9971-6061BB6305F1}" type="pres">
      <dgm:prSet presAssocID="{861701F5-5F0D-4F12-A7B9-6078EDAA75C4}" presName="composite" presStyleCnt="0"/>
      <dgm:spPr/>
    </dgm:pt>
    <dgm:pt modelId="{4AB53235-3EAA-4298-9ADB-CA03DE885AAD}" type="pres">
      <dgm:prSet presAssocID="{861701F5-5F0D-4F12-A7B9-6078EDAA75C4}" presName="ParentText" presStyleLbl="node1" presStyleIdx="1" presStyleCnt="2" custScaleX="64519" custScaleY="56727" custLinFactNeighborX="-41873" custLinFactNeighborY="-10773">
        <dgm:presLayoutVars>
          <dgm:chMax val="1"/>
          <dgm:chPref val="1"/>
          <dgm:bulletEnabled val="1"/>
        </dgm:presLayoutVars>
      </dgm:prSet>
      <dgm:spPr/>
    </dgm:pt>
    <dgm:pt modelId="{F504343C-205B-4136-A603-C2236CDE5746}" type="pres">
      <dgm:prSet presAssocID="{861701F5-5F0D-4F12-A7B9-6078EDAA75C4}" presName="FinalChildText" presStyleLbl="revTx" presStyleIdx="1" presStyleCnt="2" custScaleX="228498" custScaleY="56876" custLinFactNeighborX="-11761" custLinFactNeighborY="-2753">
        <dgm:presLayoutVars>
          <dgm:chMax val="0"/>
          <dgm:chPref val="0"/>
          <dgm:bulletEnabled val="1"/>
        </dgm:presLayoutVars>
      </dgm:prSet>
      <dgm:spPr/>
    </dgm:pt>
  </dgm:ptLst>
  <dgm:cxnLst>
    <dgm:cxn modelId="{1C024D00-5676-4287-B028-1240B910911C}" type="presOf" srcId="{1D93B5B8-90C0-4246-9D2B-9381EB67026D}" destId="{F504343C-205B-4136-A603-C2236CDE5746}" srcOrd="0" destOrd="4" presId="urn:microsoft.com/office/officeart/2005/8/layout/StepDownProcess"/>
    <dgm:cxn modelId="{45397605-6CBC-445C-A225-54738CBF7A79}" srcId="{861701F5-5F0D-4F12-A7B9-6078EDAA75C4}" destId="{CBF70F08-D4E9-48A7-82B8-A3F09633CCEE}" srcOrd="1" destOrd="0" parTransId="{966E9967-A946-4610-9F90-EF1E9A1D4DB3}" sibTransId="{2FC152EE-8F48-4837-9E90-439055611A2B}"/>
    <dgm:cxn modelId="{A9756C2D-C6DE-4FDA-B8EF-CAA0E2F6EDA3}" srcId="{73B04CEB-50BC-4B53-B933-78ADDFF8B770}" destId="{861701F5-5F0D-4F12-A7B9-6078EDAA75C4}" srcOrd="1" destOrd="0" parTransId="{0DE47072-5C83-46CE-BB8C-AC9394F14D6D}" sibTransId="{5636D406-2471-4BCA-8462-16446A4F75B7}"/>
    <dgm:cxn modelId="{BAED2B2E-BD7A-4C91-82A7-FBC26EB47A3A}" type="presOf" srcId="{EFBF26AE-DC6E-4013-84E9-2414F9035B1F}" destId="{F504343C-205B-4136-A603-C2236CDE5746}" srcOrd="0" destOrd="2" presId="urn:microsoft.com/office/officeart/2005/8/layout/StepDownProcess"/>
    <dgm:cxn modelId="{ABE06C5F-EB8D-4BF1-80FF-9A9D1FEE5EC2}" type="presOf" srcId="{E6828B02-61FF-4F89-A978-C40155FA58B0}" destId="{96452A82-BEF0-41FD-A4E7-554204284DC7}" srcOrd="0" destOrd="4" presId="urn:microsoft.com/office/officeart/2005/8/layout/StepDownProcess"/>
    <dgm:cxn modelId="{3BD83B62-8E70-4612-9CC5-47437F7E2432}" type="presOf" srcId="{40FBC25D-67E0-42FD-B6F6-C424CF981496}" destId="{F504343C-205B-4136-A603-C2236CDE5746}" srcOrd="0" destOrd="0" presId="urn:microsoft.com/office/officeart/2005/8/layout/StepDownProcess"/>
    <dgm:cxn modelId="{A187916D-DA31-4D34-A099-82873138120A}" type="presOf" srcId="{AE6FDA72-6A3C-4AD2-87D1-958FFC755D73}" destId="{C81F8448-BFFA-4303-9FED-D06E0E8D8971}" srcOrd="0" destOrd="0" presId="urn:microsoft.com/office/officeart/2005/8/layout/StepDownProcess"/>
    <dgm:cxn modelId="{CC25736E-7F7A-4BA5-A5A2-2D06A6C7B2F3}" srcId="{861701F5-5F0D-4F12-A7B9-6078EDAA75C4}" destId="{4E55A31D-4C58-424B-AA33-ABBA790F9E15}" srcOrd="3" destOrd="0" parTransId="{3F21E51E-1109-4D23-982A-AE9B041025BF}" sibTransId="{2678FEE2-D898-44B2-BE41-C6DD28EAB638}"/>
    <dgm:cxn modelId="{60A4CC6F-0566-40BB-A047-D2D84B3A4200}" srcId="{861701F5-5F0D-4F12-A7B9-6078EDAA75C4}" destId="{1D93B5B8-90C0-4246-9D2B-9381EB67026D}" srcOrd="4" destOrd="0" parTransId="{E7ACF4F0-3CFC-410B-B4FD-FCE36B2101F5}" sibTransId="{D32B9DBC-EE31-4A32-95B9-AC4F68BCFF7F}"/>
    <dgm:cxn modelId="{F9BAB373-9A96-4245-9E5E-AAA47E643262}" type="presOf" srcId="{F3382C28-B154-4F15-8F16-CA15EBC8EEC0}" destId="{96452A82-BEF0-41FD-A4E7-554204284DC7}" srcOrd="0" destOrd="1" presId="urn:microsoft.com/office/officeart/2005/8/layout/StepDownProcess"/>
    <dgm:cxn modelId="{4A5F0F83-857C-4C54-85E5-41DF27F1C6A5}" type="presOf" srcId="{48AC2B53-91BC-442F-A45C-A4C76FAC65C1}" destId="{96452A82-BEF0-41FD-A4E7-554204284DC7}" srcOrd="0" destOrd="3" presId="urn:microsoft.com/office/officeart/2005/8/layout/StepDownProcess"/>
    <dgm:cxn modelId="{87E55785-220F-4CC3-BBB0-3FDA14298241}" type="presOf" srcId="{67146D0A-E582-49BD-B8D3-ADFF9609CC8D}" destId="{96452A82-BEF0-41FD-A4E7-554204284DC7}" srcOrd="0" destOrd="0" presId="urn:microsoft.com/office/officeart/2005/8/layout/StepDownProcess"/>
    <dgm:cxn modelId="{3F65908B-7041-48EF-A322-1FFC29B0122F}" srcId="{AE6FDA72-6A3C-4AD2-87D1-958FFC755D73}" destId="{67146D0A-E582-49BD-B8D3-ADFF9609CC8D}" srcOrd="0" destOrd="0" parTransId="{FF6D752F-E258-4C21-8D5A-1E535FB6F372}" sibTransId="{E7AB1990-03E2-400E-ABE8-BEC8F13C08BF}"/>
    <dgm:cxn modelId="{9586B992-FC87-48C4-9E6F-DE812ED5F2B0}" type="presOf" srcId="{861701F5-5F0D-4F12-A7B9-6078EDAA75C4}" destId="{4AB53235-3EAA-4298-9ADB-CA03DE885AAD}" srcOrd="0" destOrd="0" presId="urn:microsoft.com/office/officeart/2005/8/layout/StepDownProcess"/>
    <dgm:cxn modelId="{906D7294-3049-4D6B-B002-BD091E31CD63}" srcId="{AE6FDA72-6A3C-4AD2-87D1-958FFC755D73}" destId="{48AC2B53-91BC-442F-A45C-A4C76FAC65C1}" srcOrd="3" destOrd="0" parTransId="{811DB395-2C3C-4824-8A00-E891F98C458B}" sibTransId="{F2CD40AC-A5DC-4B25-8146-6FC5CA688CD1}"/>
    <dgm:cxn modelId="{841DE794-6306-4B7C-AED5-31D731834395}" type="presOf" srcId="{CBF70F08-D4E9-48A7-82B8-A3F09633CCEE}" destId="{F504343C-205B-4136-A603-C2236CDE5746}" srcOrd="0" destOrd="1" presId="urn:microsoft.com/office/officeart/2005/8/layout/StepDownProcess"/>
    <dgm:cxn modelId="{1E38B3A0-6586-48FC-844E-5672E665E73D}" srcId="{861701F5-5F0D-4F12-A7B9-6078EDAA75C4}" destId="{DFC74992-22F6-43D0-BDB8-CCDBF829848F}" srcOrd="5" destOrd="0" parTransId="{7726A6FC-A601-4866-B641-B6B5339F4AC0}" sibTransId="{967CBF32-AC9C-4A73-AE2A-0C911BD8D2BD}"/>
    <dgm:cxn modelId="{C38182A5-F8E9-4DE8-9923-EECC510234D2}" srcId="{861701F5-5F0D-4F12-A7B9-6078EDAA75C4}" destId="{40FBC25D-67E0-42FD-B6F6-C424CF981496}" srcOrd="0" destOrd="0" parTransId="{85D58A7C-C94D-4A79-8603-581020A4AAD2}" sibTransId="{9D07E843-CA09-42DF-9CAB-B58BB595BF47}"/>
    <dgm:cxn modelId="{328E42C9-880F-419A-A962-4199828B2F2F}" type="presOf" srcId="{A0831B80-B513-45A0-A21D-F54FF4164BA5}" destId="{96452A82-BEF0-41FD-A4E7-554204284DC7}" srcOrd="0" destOrd="2" presId="urn:microsoft.com/office/officeart/2005/8/layout/StepDownProcess"/>
    <dgm:cxn modelId="{43955DD8-C4C3-4E5A-97D3-2BD22F76CB62}" srcId="{861701F5-5F0D-4F12-A7B9-6078EDAA75C4}" destId="{EFBF26AE-DC6E-4013-84E9-2414F9035B1F}" srcOrd="2" destOrd="0" parTransId="{CB95F6EB-6FD9-4D69-9F06-B68A204A79F6}" sibTransId="{BE7AAFA5-D4AA-43A5-B887-052AF8645C92}"/>
    <dgm:cxn modelId="{54A8C1DE-415F-4A3D-A9DF-AFC2CF35DDE1}" srcId="{AE6FDA72-6A3C-4AD2-87D1-958FFC755D73}" destId="{E6828B02-61FF-4F89-A978-C40155FA58B0}" srcOrd="4" destOrd="0" parTransId="{D7BEF1D5-1014-4E97-A351-89A70F0309FF}" sibTransId="{AA5D97E6-8C6B-4DD0-BC17-0EB94DA14AEF}"/>
    <dgm:cxn modelId="{7975E7DF-F1C1-4C5F-8FD5-D8E9255C7B22}" type="presOf" srcId="{4E55A31D-4C58-424B-AA33-ABBA790F9E15}" destId="{F504343C-205B-4136-A603-C2236CDE5746}" srcOrd="0" destOrd="3" presId="urn:microsoft.com/office/officeart/2005/8/layout/StepDownProcess"/>
    <dgm:cxn modelId="{3E41BDE4-AC15-4888-A822-F927EF9705D5}" type="presOf" srcId="{DFC74992-22F6-43D0-BDB8-CCDBF829848F}" destId="{F504343C-205B-4136-A603-C2236CDE5746}" srcOrd="0" destOrd="5" presId="urn:microsoft.com/office/officeart/2005/8/layout/StepDownProcess"/>
    <dgm:cxn modelId="{B70613F1-EF33-4381-B886-4D7FE59DF6CF}" srcId="{73B04CEB-50BC-4B53-B933-78ADDFF8B770}" destId="{AE6FDA72-6A3C-4AD2-87D1-958FFC755D73}" srcOrd="0" destOrd="0" parTransId="{3C6F382F-1DFF-49A0-ADDB-33DF8DCE2579}" sibTransId="{0B131AE0-F845-40D0-AEB2-5BED204FB95E}"/>
    <dgm:cxn modelId="{C3B788F2-BC21-4C77-9127-0703CBEC3CF3}" srcId="{AE6FDA72-6A3C-4AD2-87D1-958FFC755D73}" destId="{A0831B80-B513-45A0-A21D-F54FF4164BA5}" srcOrd="2" destOrd="0" parTransId="{03100441-18D9-4375-A478-7A6A49CE66D4}" sibTransId="{29D45734-7D5A-40BD-97EE-B24A25443EC5}"/>
    <dgm:cxn modelId="{6A8AC4F2-871B-4F56-BD8A-8B97024B8FDA}" srcId="{AE6FDA72-6A3C-4AD2-87D1-958FFC755D73}" destId="{F3382C28-B154-4F15-8F16-CA15EBC8EEC0}" srcOrd="1" destOrd="0" parTransId="{F96DC018-F364-48A8-A7B4-82CB2D9964DA}" sibTransId="{4BA7C620-0DAB-47F1-9714-34CEC8D15360}"/>
    <dgm:cxn modelId="{A457DCF5-E418-44EA-AB3A-7E395CEE481A}" type="presOf" srcId="{73B04CEB-50BC-4B53-B933-78ADDFF8B770}" destId="{DCB2AB2F-23B8-4661-8FD1-86FD8707985A}" srcOrd="0" destOrd="0" presId="urn:microsoft.com/office/officeart/2005/8/layout/StepDownProcess"/>
    <dgm:cxn modelId="{B0D193C8-8B90-4A4F-8CC8-F3F2AF1D37A7}" type="presParOf" srcId="{DCB2AB2F-23B8-4661-8FD1-86FD8707985A}" destId="{80F5C6D3-E3E6-4413-9242-772E45B424C4}" srcOrd="0" destOrd="0" presId="urn:microsoft.com/office/officeart/2005/8/layout/StepDownProcess"/>
    <dgm:cxn modelId="{AB707245-C39C-4A5E-81F6-9431CD208E58}" type="presParOf" srcId="{80F5C6D3-E3E6-4413-9242-772E45B424C4}" destId="{E12307A9-EF2A-468D-AE3D-BD44DAF4B8AD}" srcOrd="0" destOrd="0" presId="urn:microsoft.com/office/officeart/2005/8/layout/StepDownProcess"/>
    <dgm:cxn modelId="{8D91E79D-EC80-4AA6-85CB-0D2F0369671B}" type="presParOf" srcId="{80F5C6D3-E3E6-4413-9242-772E45B424C4}" destId="{C81F8448-BFFA-4303-9FED-D06E0E8D8971}" srcOrd="1" destOrd="0" presId="urn:microsoft.com/office/officeart/2005/8/layout/StepDownProcess"/>
    <dgm:cxn modelId="{D4604B82-9D45-4280-9BF4-9E3421F09AC2}" type="presParOf" srcId="{80F5C6D3-E3E6-4413-9242-772E45B424C4}" destId="{96452A82-BEF0-41FD-A4E7-554204284DC7}" srcOrd="2" destOrd="0" presId="urn:microsoft.com/office/officeart/2005/8/layout/StepDownProcess"/>
    <dgm:cxn modelId="{716307B6-ECCC-4391-9986-0D8DF78B2D0B}" type="presParOf" srcId="{DCB2AB2F-23B8-4661-8FD1-86FD8707985A}" destId="{D0008905-9906-4A98-80DA-7DDA491C9DA5}" srcOrd="1" destOrd="0" presId="urn:microsoft.com/office/officeart/2005/8/layout/StepDownProcess"/>
    <dgm:cxn modelId="{13E5422C-9DEF-42CE-8263-1BFF169275F8}" type="presParOf" srcId="{DCB2AB2F-23B8-4661-8FD1-86FD8707985A}" destId="{3C11EEB5-8103-4397-9971-6061BB6305F1}" srcOrd="2" destOrd="0" presId="urn:microsoft.com/office/officeart/2005/8/layout/StepDownProcess"/>
    <dgm:cxn modelId="{E00EBC46-858F-42E8-8C9D-383FFEDADBCE}" type="presParOf" srcId="{3C11EEB5-8103-4397-9971-6061BB6305F1}" destId="{4AB53235-3EAA-4298-9ADB-CA03DE885AAD}" srcOrd="0" destOrd="0" presId="urn:microsoft.com/office/officeart/2005/8/layout/StepDownProcess"/>
    <dgm:cxn modelId="{F832CD2B-C25D-4B70-BEEB-90ACA67F71AA}" type="presParOf" srcId="{3C11EEB5-8103-4397-9971-6061BB6305F1}" destId="{F504343C-205B-4136-A603-C2236CDE5746}"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AE6FDA72-6A3C-4AD2-87D1-958FFC755D73}">
      <dgm:prSet phldrT="[Text]" custT="1"/>
      <dgm:spPr/>
      <dgm:t>
        <a:bodyPr/>
        <a:lstStyle/>
        <a:p>
          <a:r>
            <a:rPr lang="en-GB" sz="1000" b="1" dirty="0">
              <a:solidFill>
                <a:schemeClr val="accent1">
                  <a:lumMod val="20000"/>
                  <a:lumOff val="80000"/>
                </a:schemeClr>
              </a:solidFill>
            </a:rPr>
            <a:t>Decision Trees</a:t>
          </a:r>
        </a:p>
      </dgm:t>
    </dgm:pt>
    <dgm:pt modelId="{3C6F382F-1DFF-49A0-ADDB-33DF8DCE2579}" type="parTrans" cxnId="{B70613F1-EF33-4381-B886-4D7FE59DF6CF}">
      <dgm:prSet/>
      <dgm:spPr/>
      <dgm:t>
        <a:bodyPr/>
        <a:lstStyle/>
        <a:p>
          <a:endParaRPr lang="en-GB"/>
        </a:p>
      </dgm:t>
    </dgm:pt>
    <dgm:pt modelId="{0B131AE0-F845-40D0-AEB2-5BED204FB95E}" type="sibTrans" cxnId="{B70613F1-EF33-4381-B886-4D7FE59DF6CF}">
      <dgm:prSet/>
      <dgm:spPr/>
      <dgm:t>
        <a:bodyPr/>
        <a:lstStyle/>
        <a:p>
          <a:endParaRPr lang="en-GB"/>
        </a:p>
      </dgm:t>
    </dgm:pt>
    <dgm:pt modelId="{67146D0A-E582-49BD-B8D3-ADFF9609CC8D}">
      <dgm:prSet phldrT="[Text]" custT="1"/>
      <dgm:spPr/>
      <dgm:t>
        <a:bodyPr/>
        <a:lstStyle/>
        <a:p>
          <a:pPr algn="just">
            <a:buNone/>
          </a:pPr>
          <a:r>
            <a:rPr lang="en-GB" sz="1000" b="1" dirty="0">
              <a:solidFill>
                <a:schemeClr val="accent1">
                  <a:lumMod val="20000"/>
                  <a:lumOff val="80000"/>
                </a:schemeClr>
              </a:solidFill>
            </a:rPr>
            <a:t>which</a:t>
          </a:r>
          <a:r>
            <a:rPr lang="en-GB" sz="1000" b="1" baseline="0" dirty="0">
              <a:solidFill>
                <a:schemeClr val="accent1">
                  <a:lumMod val="20000"/>
                  <a:lumOff val="80000"/>
                </a:schemeClr>
              </a:solidFill>
            </a:rPr>
            <a:t> employs a top-down approach to a dataset and tries to group data on the basis of dissimilarity till a certain degree of similarity is attained</a:t>
          </a:r>
          <a:endParaRPr lang="en-GB" sz="1000" b="1" dirty="0">
            <a:solidFill>
              <a:schemeClr val="accent1">
                <a:lumMod val="20000"/>
                <a:lumOff val="80000"/>
              </a:schemeClr>
            </a:solidFill>
          </a:endParaRPr>
        </a:p>
      </dgm:t>
    </dgm:pt>
    <dgm:pt modelId="{FF6D752F-E258-4C21-8D5A-1E535FB6F372}" type="parTrans" cxnId="{3F65908B-7041-48EF-A322-1FFC29B0122F}">
      <dgm:prSet/>
      <dgm:spPr/>
      <dgm:t>
        <a:bodyPr/>
        <a:lstStyle/>
        <a:p>
          <a:endParaRPr lang="en-GB"/>
        </a:p>
      </dgm:t>
    </dgm:pt>
    <dgm:pt modelId="{E7AB1990-03E2-400E-ABE8-BEC8F13C08BF}" type="sibTrans" cxnId="{3F65908B-7041-48EF-A322-1FFC29B0122F}">
      <dgm:prSet/>
      <dgm:spPr/>
      <dgm:t>
        <a:bodyPr/>
        <a:lstStyle/>
        <a:p>
          <a:endParaRPr lang="en-GB"/>
        </a:p>
      </dgm:t>
    </dgm:pt>
    <dgm:pt modelId="{861701F5-5F0D-4F12-A7B9-6078EDAA75C4}">
      <dgm:prSet phldrT="[Text]" custT="1"/>
      <dgm:spPr/>
      <dgm:t>
        <a:bodyPr/>
        <a:lstStyle/>
        <a:p>
          <a:r>
            <a:rPr lang="en-GB" sz="1000" b="1" i="0" dirty="0">
              <a:solidFill>
                <a:srgbClr val="D2F0FE"/>
              </a:solidFill>
            </a:rPr>
            <a:t>K-Nearest </a:t>
          </a:r>
          <a:r>
            <a:rPr lang="en-GB" sz="1000" b="1" i="0" dirty="0" err="1">
              <a:solidFill>
                <a:srgbClr val="D2F0FE"/>
              </a:solidFill>
            </a:rPr>
            <a:t>Neighbors</a:t>
          </a:r>
          <a:r>
            <a:rPr lang="en-GB" sz="1000" b="1" i="0" dirty="0">
              <a:solidFill>
                <a:srgbClr val="D2F0FE"/>
              </a:solidFill>
            </a:rPr>
            <a:t> (KNN)</a:t>
          </a:r>
          <a:endParaRPr lang="en-GB" sz="1000" b="1" dirty="0">
            <a:solidFill>
              <a:srgbClr val="D2F0FE"/>
            </a:solidFill>
          </a:endParaRPr>
        </a:p>
      </dgm:t>
    </dgm:pt>
    <dgm:pt modelId="{0DE47072-5C83-46CE-BB8C-AC9394F14D6D}" type="parTrans" cxnId="{A9756C2D-C6DE-4FDA-B8EF-CAA0E2F6EDA3}">
      <dgm:prSet/>
      <dgm:spPr/>
      <dgm:t>
        <a:bodyPr/>
        <a:lstStyle/>
        <a:p>
          <a:endParaRPr lang="en-GB"/>
        </a:p>
      </dgm:t>
    </dgm:pt>
    <dgm:pt modelId="{5636D406-2471-4BCA-8462-16446A4F75B7}" type="sibTrans" cxnId="{A9756C2D-C6DE-4FDA-B8EF-CAA0E2F6EDA3}">
      <dgm:prSet/>
      <dgm:spPr/>
      <dgm:t>
        <a:bodyPr/>
        <a:lstStyle/>
        <a:p>
          <a:endParaRPr lang="en-GB"/>
        </a:p>
      </dgm:t>
    </dgm:pt>
    <dgm:pt modelId="{40FBC25D-67E0-42FD-B6F6-C424CF981496}">
      <dgm:prSet phldrT="[Text]" custT="1"/>
      <dgm:spPr/>
      <dgm:t>
        <a:bodyPr/>
        <a:lstStyle/>
        <a:p>
          <a:pPr algn="just">
            <a:buNone/>
          </a:pPr>
          <a:r>
            <a:rPr lang="en-GB" sz="1000" b="1" dirty="0">
              <a:solidFill>
                <a:srgbClr val="D2F0FE"/>
              </a:solidFill>
            </a:rPr>
            <a:t>which classifies a given dataset elements on the basis of similarity or closeness </a:t>
          </a:r>
          <a:br>
            <a:rPr lang="en-GB" sz="1000" b="1" dirty="0">
              <a:solidFill>
                <a:srgbClr val="D2F0FE"/>
              </a:solidFill>
            </a:rPr>
          </a:br>
          <a:endParaRPr lang="en-GB" sz="1000" dirty="0">
            <a:solidFill>
              <a:srgbClr val="D2F0FE"/>
            </a:solidFill>
          </a:endParaRPr>
        </a:p>
      </dgm:t>
    </dgm:pt>
    <dgm:pt modelId="{85D58A7C-C94D-4A79-8603-581020A4AAD2}" type="parTrans" cxnId="{C38182A5-F8E9-4DE8-9923-EECC510234D2}">
      <dgm:prSet/>
      <dgm:spPr/>
      <dgm:t>
        <a:bodyPr/>
        <a:lstStyle/>
        <a:p>
          <a:endParaRPr lang="en-GB"/>
        </a:p>
      </dgm:t>
    </dgm:pt>
    <dgm:pt modelId="{9D07E843-CA09-42DF-9CAB-B58BB595BF47}" type="sibTrans" cxnId="{C38182A5-F8E9-4DE8-9923-EECC510234D2}">
      <dgm:prSet/>
      <dgm:spPr/>
      <dgm:t>
        <a:bodyPr/>
        <a:lstStyle/>
        <a:p>
          <a:endParaRPr lang="en-GB"/>
        </a:p>
      </dgm:t>
    </dgm:pt>
    <dgm:pt modelId="{C1C2D5A9-0CD2-4314-A6A9-2E8189BFD851}">
      <dgm:prSet phldrT="[Text]" custT="1"/>
      <dgm:spPr/>
      <dgm:t>
        <a:bodyPr/>
        <a:lstStyle/>
        <a:p>
          <a:r>
            <a:rPr lang="en-GB" sz="1000" b="1" dirty="0">
              <a:solidFill>
                <a:srgbClr val="ECD9FF"/>
              </a:solidFill>
            </a:rPr>
            <a:t>Support Vector Machines (SVM)</a:t>
          </a:r>
        </a:p>
      </dgm:t>
    </dgm:pt>
    <dgm:pt modelId="{98D35A04-D1CF-4CFC-A306-42C3686003B3}" type="parTrans" cxnId="{4E5D508D-80B2-496F-AF71-093CDC5A6137}">
      <dgm:prSet/>
      <dgm:spPr/>
      <dgm:t>
        <a:bodyPr/>
        <a:lstStyle/>
        <a:p>
          <a:endParaRPr lang="en-GB"/>
        </a:p>
      </dgm:t>
    </dgm:pt>
    <dgm:pt modelId="{E73DB10F-979E-4C20-BA58-CA53367CEB41}" type="sibTrans" cxnId="{4E5D508D-80B2-496F-AF71-093CDC5A6137}">
      <dgm:prSet/>
      <dgm:spPr/>
      <dgm:t>
        <a:bodyPr/>
        <a:lstStyle/>
        <a:p>
          <a:endParaRPr lang="en-GB"/>
        </a:p>
      </dgm:t>
    </dgm:pt>
    <dgm:pt modelId="{9CD815E3-500C-4B56-B56A-B7C10FE13CC8}">
      <dgm:prSet phldrT="[Text]" custT="1"/>
      <dgm:spPr/>
      <dgm:t>
        <a:bodyPr/>
        <a:lstStyle/>
        <a:p>
          <a:pPr algn="just">
            <a:buNone/>
          </a:pPr>
          <a:r>
            <a:rPr lang="en-GB" sz="1000" b="1" dirty="0">
              <a:solidFill>
                <a:srgbClr val="ECD9FF"/>
              </a:solidFill>
            </a:rPr>
            <a:t> which finds the best hyperplane to divide a given dataset into two classes </a:t>
          </a:r>
        </a:p>
      </dgm:t>
    </dgm:pt>
    <dgm:pt modelId="{D1221C0E-EABC-4EB7-97CB-DF54F2E2023F}" type="parTrans" cxnId="{D0A967A7-0F2A-4969-9306-897C7152BCE8}">
      <dgm:prSet/>
      <dgm:spPr/>
      <dgm:t>
        <a:bodyPr/>
        <a:lstStyle/>
        <a:p>
          <a:endParaRPr lang="en-GB"/>
        </a:p>
      </dgm:t>
    </dgm:pt>
    <dgm:pt modelId="{DE010940-F878-4D5F-857A-815BE285C240}" type="sibTrans" cxnId="{D0A967A7-0F2A-4969-9306-897C7152BCE8}">
      <dgm:prSet/>
      <dgm:spPr/>
      <dgm:t>
        <a:bodyPr/>
        <a:lstStyle/>
        <a:p>
          <a:endParaRPr lang="en-GB"/>
        </a:p>
      </dgm:t>
    </dgm:pt>
    <dgm:pt modelId="{463EB7D8-BB70-41FA-A17C-DDD15709676A}">
      <dgm:prSet phldrT="[Text]" custT="1"/>
      <dgm:spPr/>
      <dgm:t>
        <a:bodyPr/>
        <a:lstStyle/>
        <a:p>
          <a:r>
            <a:rPr lang="en-GB" sz="1000" b="1" dirty="0">
              <a:solidFill>
                <a:schemeClr val="accent3">
                  <a:lumMod val="20000"/>
                  <a:lumOff val="80000"/>
                </a:schemeClr>
              </a:solidFill>
            </a:rPr>
            <a:t>Logistic Regression</a:t>
          </a:r>
        </a:p>
      </dgm:t>
    </dgm:pt>
    <dgm:pt modelId="{A460C726-54CE-4173-B87B-46A43D34B092}" type="parTrans" cxnId="{EAE16345-C5E9-45FE-A065-7588D9D74BBB}">
      <dgm:prSet/>
      <dgm:spPr/>
      <dgm:t>
        <a:bodyPr/>
        <a:lstStyle/>
        <a:p>
          <a:endParaRPr lang="en-GB"/>
        </a:p>
      </dgm:t>
    </dgm:pt>
    <dgm:pt modelId="{0C81CEF6-6AF5-4BE5-952C-1F5576DF8560}" type="sibTrans" cxnId="{EAE16345-C5E9-45FE-A065-7588D9D74BBB}">
      <dgm:prSet/>
      <dgm:spPr/>
      <dgm:t>
        <a:bodyPr/>
        <a:lstStyle/>
        <a:p>
          <a:endParaRPr lang="en-GB"/>
        </a:p>
      </dgm:t>
    </dgm:pt>
    <dgm:pt modelId="{C9A1965A-3C4B-4682-8443-474CC0CB7B09}">
      <dgm:prSet custT="1"/>
      <dgm:spPr/>
      <dgm:t>
        <a:bodyPr/>
        <a:lstStyle/>
        <a:p>
          <a:pPr algn="just">
            <a:buNone/>
          </a:pPr>
          <a:r>
            <a:rPr lang="en-US" sz="1000" dirty="0">
              <a:solidFill>
                <a:schemeClr val="accent3">
                  <a:lumMod val="20000"/>
                  <a:lumOff val="80000"/>
                </a:schemeClr>
              </a:solidFill>
            </a:rPr>
            <a:t>which estimates the probability of an event occurring, like yes or no, based on selected dataset of independent variables.</a:t>
          </a:r>
          <a:endParaRPr lang="en-GB" sz="1000" dirty="0">
            <a:solidFill>
              <a:schemeClr val="accent3">
                <a:lumMod val="20000"/>
                <a:lumOff val="80000"/>
              </a:schemeClr>
            </a:solidFill>
          </a:endParaRPr>
        </a:p>
      </dgm:t>
    </dgm:pt>
    <dgm:pt modelId="{4DCC558B-DC6E-4B06-8C81-FC61B0E89830}" type="parTrans" cxnId="{5C777A06-0818-48AE-8EED-50F1D3032520}">
      <dgm:prSet/>
      <dgm:spPr/>
      <dgm:t>
        <a:bodyPr/>
        <a:lstStyle/>
        <a:p>
          <a:endParaRPr lang="en-GB"/>
        </a:p>
      </dgm:t>
    </dgm:pt>
    <dgm:pt modelId="{87FFE6C3-DFA2-4F55-8844-385DC864D4FC}" type="sibTrans" cxnId="{5C777A06-0818-48AE-8EED-50F1D3032520}">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80F5C6D3-E3E6-4413-9242-772E45B424C4}" type="pres">
      <dgm:prSet presAssocID="{AE6FDA72-6A3C-4AD2-87D1-958FFC755D73}" presName="composite" presStyleCnt="0"/>
      <dgm:spPr/>
    </dgm:pt>
    <dgm:pt modelId="{E12307A9-EF2A-468D-AE3D-BD44DAF4B8AD}" type="pres">
      <dgm:prSet presAssocID="{AE6FDA72-6A3C-4AD2-87D1-958FFC755D73}" presName="bentUpArrow1" presStyleLbl="alignImgPlace1" presStyleIdx="0" presStyleCnt="3" custLinFactNeighborX="-11991" custLinFactNeighborY="-21985"/>
      <dgm:spPr>
        <a:solidFill>
          <a:srgbClr val="CCE8DA"/>
        </a:solidFill>
      </dgm:spPr>
    </dgm:pt>
    <dgm:pt modelId="{C81F8448-BFFA-4303-9FED-D06E0E8D8971}" type="pres">
      <dgm:prSet presAssocID="{AE6FDA72-6A3C-4AD2-87D1-958FFC755D73}" presName="ParentText" presStyleLbl="node1" presStyleIdx="0" presStyleCnt="4" custScaleY="64615" custLinFactNeighborX="-34084" custLinFactNeighborY="-2799">
        <dgm:presLayoutVars>
          <dgm:chMax val="1"/>
          <dgm:chPref val="1"/>
          <dgm:bulletEnabled val="1"/>
        </dgm:presLayoutVars>
      </dgm:prSet>
      <dgm:spPr/>
    </dgm:pt>
    <dgm:pt modelId="{96452A82-BEF0-41FD-A4E7-554204284DC7}" type="pres">
      <dgm:prSet presAssocID="{AE6FDA72-6A3C-4AD2-87D1-958FFC755D73}" presName="ChildText" presStyleLbl="revTx" presStyleIdx="0" presStyleCnt="4" custScaleX="491385" custLinFactX="56712" custLinFactNeighborX="100000" custLinFactNeighborY="-263">
        <dgm:presLayoutVars>
          <dgm:chMax val="0"/>
          <dgm:chPref val="0"/>
          <dgm:bulletEnabled val="1"/>
        </dgm:presLayoutVars>
      </dgm:prSet>
      <dgm:spPr/>
    </dgm:pt>
    <dgm:pt modelId="{D0008905-9906-4A98-80DA-7DDA491C9DA5}" type="pres">
      <dgm:prSet presAssocID="{0B131AE0-F845-40D0-AEB2-5BED204FB95E}" presName="sibTrans" presStyleCnt="0"/>
      <dgm:spPr/>
    </dgm:pt>
    <dgm:pt modelId="{3C11EEB5-8103-4397-9971-6061BB6305F1}" type="pres">
      <dgm:prSet presAssocID="{861701F5-5F0D-4F12-A7B9-6078EDAA75C4}" presName="composite" presStyleCnt="0"/>
      <dgm:spPr/>
    </dgm:pt>
    <dgm:pt modelId="{139ACFFF-A70D-4B0E-B735-C4AA04B11C0F}" type="pres">
      <dgm:prSet presAssocID="{861701F5-5F0D-4F12-A7B9-6078EDAA75C4}" presName="bentUpArrow1" presStyleLbl="alignImgPlace1" presStyleIdx="1" presStyleCnt="3" custLinFactNeighborX="-32978" custLinFactNeighborY="-28904"/>
      <dgm:spPr>
        <a:solidFill>
          <a:srgbClr val="D2F0FE"/>
        </a:solidFill>
      </dgm:spPr>
    </dgm:pt>
    <dgm:pt modelId="{4AB53235-3EAA-4298-9ADB-CA03DE885AAD}" type="pres">
      <dgm:prSet presAssocID="{861701F5-5F0D-4F12-A7B9-6078EDAA75C4}" presName="ParentText" presStyleLbl="node1" presStyleIdx="1" presStyleCnt="4" custScaleY="64615" custLinFactNeighborX="-50930" custLinFactNeighborY="-7836">
        <dgm:presLayoutVars>
          <dgm:chMax val="1"/>
          <dgm:chPref val="1"/>
          <dgm:bulletEnabled val="1"/>
        </dgm:presLayoutVars>
      </dgm:prSet>
      <dgm:spPr/>
    </dgm:pt>
    <dgm:pt modelId="{A1187D7B-C9E3-4AD3-B19C-CABE057B784C}" type="pres">
      <dgm:prSet presAssocID="{861701F5-5F0D-4F12-A7B9-6078EDAA75C4}" presName="ChildText" presStyleLbl="revTx" presStyleIdx="1" presStyleCnt="4" custScaleX="310197" custLinFactNeighborX="36435" custLinFactNeighborY="-9632">
        <dgm:presLayoutVars>
          <dgm:chMax val="0"/>
          <dgm:chPref val="0"/>
          <dgm:bulletEnabled val="1"/>
        </dgm:presLayoutVars>
      </dgm:prSet>
      <dgm:spPr/>
    </dgm:pt>
    <dgm:pt modelId="{7CD63DB4-528E-492B-8A01-0D637A0A7D3D}" type="pres">
      <dgm:prSet presAssocID="{5636D406-2471-4BCA-8462-16446A4F75B7}" presName="sibTrans" presStyleCnt="0"/>
      <dgm:spPr/>
    </dgm:pt>
    <dgm:pt modelId="{30684F92-001D-4BE7-9CA9-C4E759888F7A}" type="pres">
      <dgm:prSet presAssocID="{C1C2D5A9-0CD2-4314-A6A9-2E8189BFD851}" presName="composite" presStyleCnt="0"/>
      <dgm:spPr/>
    </dgm:pt>
    <dgm:pt modelId="{64126699-5737-4D7C-85A7-AA5EC282F00F}" type="pres">
      <dgm:prSet presAssocID="{C1C2D5A9-0CD2-4314-A6A9-2E8189BFD851}" presName="bentUpArrow1" presStyleLbl="alignImgPlace1" presStyleIdx="2" presStyleCnt="3" custLinFactX="-50334" custLinFactNeighborX="-100000" custLinFactNeighborY="-34506"/>
      <dgm:spPr>
        <a:solidFill>
          <a:srgbClr val="ECD9FF"/>
        </a:solidFill>
      </dgm:spPr>
    </dgm:pt>
    <dgm:pt modelId="{9F15FDB3-EA4D-4D51-8C9A-1F3FAC5E9953}" type="pres">
      <dgm:prSet presAssocID="{C1C2D5A9-0CD2-4314-A6A9-2E8189BFD851}" presName="ParentText" presStyleLbl="node1" presStyleIdx="2" presStyleCnt="4" custScaleY="64615" custLinFactX="-31371" custLinFactNeighborX="-100000" custLinFactNeighborY="-14248">
        <dgm:presLayoutVars>
          <dgm:chMax val="1"/>
          <dgm:chPref val="1"/>
          <dgm:bulletEnabled val="1"/>
        </dgm:presLayoutVars>
      </dgm:prSet>
      <dgm:spPr/>
    </dgm:pt>
    <dgm:pt modelId="{E6ED73A5-1950-4272-BAA4-7CA03BEB914F}" type="pres">
      <dgm:prSet presAssocID="{C1C2D5A9-0CD2-4314-A6A9-2E8189BFD851}" presName="ChildText" presStyleLbl="revTx" presStyleIdx="2" presStyleCnt="4" custScaleX="433139" custLinFactNeighborX="-6729" custLinFactNeighborY="-10083">
        <dgm:presLayoutVars>
          <dgm:chMax val="0"/>
          <dgm:chPref val="0"/>
          <dgm:bulletEnabled val="1"/>
        </dgm:presLayoutVars>
      </dgm:prSet>
      <dgm:spPr/>
    </dgm:pt>
    <dgm:pt modelId="{D040EA94-FC0B-4642-9DF4-C1F751F41E99}" type="pres">
      <dgm:prSet presAssocID="{E73DB10F-979E-4C20-BA58-CA53367CEB41}" presName="sibTrans" presStyleCnt="0"/>
      <dgm:spPr/>
    </dgm:pt>
    <dgm:pt modelId="{BD12FC90-9449-48C8-A893-01A14C1838F4}" type="pres">
      <dgm:prSet presAssocID="{463EB7D8-BB70-41FA-A17C-DDD15709676A}" presName="composite" presStyleCnt="0"/>
      <dgm:spPr/>
    </dgm:pt>
    <dgm:pt modelId="{F70661FC-9BF2-458F-AE89-4F5FAAF3F154}" type="pres">
      <dgm:prSet presAssocID="{463EB7D8-BB70-41FA-A17C-DDD15709676A}" presName="ParentText" presStyleLbl="node1" presStyleIdx="3" presStyleCnt="4" custScaleY="64615" custLinFactX="-61773" custLinFactNeighborX="-100000" custLinFactNeighborY="-21307">
        <dgm:presLayoutVars>
          <dgm:chMax val="1"/>
          <dgm:chPref val="1"/>
          <dgm:bulletEnabled val="1"/>
        </dgm:presLayoutVars>
      </dgm:prSet>
      <dgm:spPr/>
    </dgm:pt>
    <dgm:pt modelId="{357412AB-EF07-4BC3-8144-A9D5FC40DE9A}" type="pres">
      <dgm:prSet presAssocID="{463EB7D8-BB70-41FA-A17C-DDD15709676A}" presName="FinalChildText" presStyleLbl="revTx" presStyleIdx="3" presStyleCnt="4" custScaleX="327912" custLinFactX="-7419" custLinFactNeighborX="-100000" custLinFactNeighborY="-17965">
        <dgm:presLayoutVars>
          <dgm:chMax val="0"/>
          <dgm:chPref val="0"/>
          <dgm:bulletEnabled val="1"/>
        </dgm:presLayoutVars>
      </dgm:prSet>
      <dgm:spPr/>
    </dgm:pt>
  </dgm:ptLst>
  <dgm:cxnLst>
    <dgm:cxn modelId="{5C777A06-0818-48AE-8EED-50F1D3032520}" srcId="{463EB7D8-BB70-41FA-A17C-DDD15709676A}" destId="{C9A1965A-3C4B-4682-8443-474CC0CB7B09}" srcOrd="0" destOrd="0" parTransId="{4DCC558B-DC6E-4B06-8C81-FC61B0E89830}" sibTransId="{87FFE6C3-DFA2-4F55-8844-385DC864D4FC}"/>
    <dgm:cxn modelId="{EAA9BB1F-0BAA-48DA-A3C2-E8B35D53112E}" type="presOf" srcId="{40FBC25D-67E0-42FD-B6F6-C424CF981496}" destId="{A1187D7B-C9E3-4AD3-B19C-CABE057B784C}" srcOrd="0" destOrd="0" presId="urn:microsoft.com/office/officeart/2005/8/layout/StepDownProcess"/>
    <dgm:cxn modelId="{A9756C2D-C6DE-4FDA-B8EF-CAA0E2F6EDA3}" srcId="{73B04CEB-50BC-4B53-B933-78ADDFF8B770}" destId="{861701F5-5F0D-4F12-A7B9-6078EDAA75C4}" srcOrd="1" destOrd="0" parTransId="{0DE47072-5C83-46CE-BB8C-AC9394F14D6D}" sibTransId="{5636D406-2471-4BCA-8462-16446A4F75B7}"/>
    <dgm:cxn modelId="{C2B9215F-90DF-4913-BFE3-31EDDA21CDAD}" type="presOf" srcId="{C9A1965A-3C4B-4682-8443-474CC0CB7B09}" destId="{357412AB-EF07-4BC3-8144-A9D5FC40DE9A}" srcOrd="0" destOrd="0" presId="urn:microsoft.com/office/officeart/2005/8/layout/StepDownProcess"/>
    <dgm:cxn modelId="{EAE16345-C5E9-45FE-A065-7588D9D74BBB}" srcId="{73B04CEB-50BC-4B53-B933-78ADDFF8B770}" destId="{463EB7D8-BB70-41FA-A17C-DDD15709676A}" srcOrd="3" destOrd="0" parTransId="{A460C726-54CE-4173-B87B-46A43D34B092}" sibTransId="{0C81CEF6-6AF5-4BE5-952C-1F5576DF8560}"/>
    <dgm:cxn modelId="{A187916D-DA31-4D34-A099-82873138120A}" type="presOf" srcId="{AE6FDA72-6A3C-4AD2-87D1-958FFC755D73}" destId="{C81F8448-BFFA-4303-9FED-D06E0E8D8971}" srcOrd="0" destOrd="0" presId="urn:microsoft.com/office/officeart/2005/8/layout/StepDownProcess"/>
    <dgm:cxn modelId="{87E55785-220F-4CC3-BBB0-3FDA14298241}" type="presOf" srcId="{67146D0A-E582-49BD-B8D3-ADFF9609CC8D}" destId="{96452A82-BEF0-41FD-A4E7-554204284DC7}" srcOrd="0" destOrd="0" presId="urn:microsoft.com/office/officeart/2005/8/layout/StepDownProcess"/>
    <dgm:cxn modelId="{3F65908B-7041-48EF-A322-1FFC29B0122F}" srcId="{AE6FDA72-6A3C-4AD2-87D1-958FFC755D73}" destId="{67146D0A-E582-49BD-B8D3-ADFF9609CC8D}" srcOrd="0" destOrd="0" parTransId="{FF6D752F-E258-4C21-8D5A-1E535FB6F372}" sibTransId="{E7AB1990-03E2-400E-ABE8-BEC8F13C08BF}"/>
    <dgm:cxn modelId="{4E5D508D-80B2-496F-AF71-093CDC5A6137}" srcId="{73B04CEB-50BC-4B53-B933-78ADDFF8B770}" destId="{C1C2D5A9-0CD2-4314-A6A9-2E8189BFD851}" srcOrd="2" destOrd="0" parTransId="{98D35A04-D1CF-4CFC-A306-42C3686003B3}" sibTransId="{E73DB10F-979E-4C20-BA58-CA53367CEB41}"/>
    <dgm:cxn modelId="{9586B992-FC87-48C4-9E6F-DE812ED5F2B0}" type="presOf" srcId="{861701F5-5F0D-4F12-A7B9-6078EDAA75C4}" destId="{4AB53235-3EAA-4298-9ADB-CA03DE885AAD}" srcOrd="0" destOrd="0" presId="urn:microsoft.com/office/officeart/2005/8/layout/StepDownProcess"/>
    <dgm:cxn modelId="{C38182A5-F8E9-4DE8-9923-EECC510234D2}" srcId="{861701F5-5F0D-4F12-A7B9-6078EDAA75C4}" destId="{40FBC25D-67E0-42FD-B6F6-C424CF981496}" srcOrd="0" destOrd="0" parTransId="{85D58A7C-C94D-4A79-8603-581020A4AAD2}" sibTransId="{9D07E843-CA09-42DF-9CAB-B58BB595BF47}"/>
    <dgm:cxn modelId="{D0A967A7-0F2A-4969-9306-897C7152BCE8}" srcId="{C1C2D5A9-0CD2-4314-A6A9-2E8189BFD851}" destId="{9CD815E3-500C-4B56-B56A-B7C10FE13CC8}" srcOrd="0" destOrd="0" parTransId="{D1221C0E-EABC-4EB7-97CB-DF54F2E2023F}" sibTransId="{DE010940-F878-4D5F-857A-815BE285C240}"/>
    <dgm:cxn modelId="{AC9F2EC6-AAC1-434C-8D57-08F42515F85A}" type="presOf" srcId="{C1C2D5A9-0CD2-4314-A6A9-2E8189BFD851}" destId="{9F15FDB3-EA4D-4D51-8C9A-1F3FAC5E9953}" srcOrd="0" destOrd="0" presId="urn:microsoft.com/office/officeart/2005/8/layout/StepDownProcess"/>
    <dgm:cxn modelId="{CCEFDFCE-F3E2-42AC-A21C-182535982C5E}" type="presOf" srcId="{463EB7D8-BB70-41FA-A17C-DDD15709676A}" destId="{F70661FC-9BF2-458F-AE89-4F5FAAF3F154}" srcOrd="0" destOrd="0" presId="urn:microsoft.com/office/officeart/2005/8/layout/StepDownProcess"/>
    <dgm:cxn modelId="{DC32D8D2-146A-41F6-9AC7-457E7042CC94}" type="presOf" srcId="{9CD815E3-500C-4B56-B56A-B7C10FE13CC8}" destId="{E6ED73A5-1950-4272-BAA4-7CA03BEB914F}" srcOrd="0" destOrd="0" presId="urn:microsoft.com/office/officeart/2005/8/layout/StepDownProcess"/>
    <dgm:cxn modelId="{B70613F1-EF33-4381-B886-4D7FE59DF6CF}" srcId="{73B04CEB-50BC-4B53-B933-78ADDFF8B770}" destId="{AE6FDA72-6A3C-4AD2-87D1-958FFC755D73}" srcOrd="0" destOrd="0" parTransId="{3C6F382F-1DFF-49A0-ADDB-33DF8DCE2579}" sibTransId="{0B131AE0-F845-40D0-AEB2-5BED204FB95E}"/>
    <dgm:cxn modelId="{A457DCF5-E418-44EA-AB3A-7E395CEE481A}" type="presOf" srcId="{73B04CEB-50BC-4B53-B933-78ADDFF8B770}" destId="{DCB2AB2F-23B8-4661-8FD1-86FD8707985A}" srcOrd="0" destOrd="0" presId="urn:microsoft.com/office/officeart/2005/8/layout/StepDownProcess"/>
    <dgm:cxn modelId="{B0D193C8-8B90-4A4F-8CC8-F3F2AF1D37A7}" type="presParOf" srcId="{DCB2AB2F-23B8-4661-8FD1-86FD8707985A}" destId="{80F5C6D3-E3E6-4413-9242-772E45B424C4}" srcOrd="0" destOrd="0" presId="urn:microsoft.com/office/officeart/2005/8/layout/StepDownProcess"/>
    <dgm:cxn modelId="{AB707245-C39C-4A5E-81F6-9431CD208E58}" type="presParOf" srcId="{80F5C6D3-E3E6-4413-9242-772E45B424C4}" destId="{E12307A9-EF2A-468D-AE3D-BD44DAF4B8AD}" srcOrd="0" destOrd="0" presId="urn:microsoft.com/office/officeart/2005/8/layout/StepDownProcess"/>
    <dgm:cxn modelId="{8D91E79D-EC80-4AA6-85CB-0D2F0369671B}" type="presParOf" srcId="{80F5C6D3-E3E6-4413-9242-772E45B424C4}" destId="{C81F8448-BFFA-4303-9FED-D06E0E8D8971}" srcOrd="1" destOrd="0" presId="urn:microsoft.com/office/officeart/2005/8/layout/StepDownProcess"/>
    <dgm:cxn modelId="{D4604B82-9D45-4280-9BF4-9E3421F09AC2}" type="presParOf" srcId="{80F5C6D3-E3E6-4413-9242-772E45B424C4}" destId="{96452A82-BEF0-41FD-A4E7-554204284DC7}" srcOrd="2" destOrd="0" presId="urn:microsoft.com/office/officeart/2005/8/layout/StepDownProcess"/>
    <dgm:cxn modelId="{716307B6-ECCC-4391-9986-0D8DF78B2D0B}" type="presParOf" srcId="{DCB2AB2F-23B8-4661-8FD1-86FD8707985A}" destId="{D0008905-9906-4A98-80DA-7DDA491C9DA5}" srcOrd="1" destOrd="0" presId="urn:microsoft.com/office/officeart/2005/8/layout/StepDownProcess"/>
    <dgm:cxn modelId="{13E5422C-9DEF-42CE-8263-1BFF169275F8}" type="presParOf" srcId="{DCB2AB2F-23B8-4661-8FD1-86FD8707985A}" destId="{3C11EEB5-8103-4397-9971-6061BB6305F1}" srcOrd="2" destOrd="0" presId="urn:microsoft.com/office/officeart/2005/8/layout/StepDownProcess"/>
    <dgm:cxn modelId="{F741CB88-9A1F-4EF5-9285-F839D0195948}" type="presParOf" srcId="{3C11EEB5-8103-4397-9971-6061BB6305F1}" destId="{139ACFFF-A70D-4B0E-B735-C4AA04B11C0F}" srcOrd="0" destOrd="0" presId="urn:microsoft.com/office/officeart/2005/8/layout/StepDownProcess"/>
    <dgm:cxn modelId="{E00EBC46-858F-42E8-8C9D-383FFEDADBCE}" type="presParOf" srcId="{3C11EEB5-8103-4397-9971-6061BB6305F1}" destId="{4AB53235-3EAA-4298-9ADB-CA03DE885AAD}" srcOrd="1" destOrd="0" presId="urn:microsoft.com/office/officeart/2005/8/layout/StepDownProcess"/>
    <dgm:cxn modelId="{307B0B72-2309-446D-A4E1-C6145ACF1474}" type="presParOf" srcId="{3C11EEB5-8103-4397-9971-6061BB6305F1}" destId="{A1187D7B-C9E3-4AD3-B19C-CABE057B784C}" srcOrd="2" destOrd="0" presId="urn:microsoft.com/office/officeart/2005/8/layout/StepDownProcess"/>
    <dgm:cxn modelId="{696C64CC-5A58-4D0D-928A-185888B4E2E5}" type="presParOf" srcId="{DCB2AB2F-23B8-4661-8FD1-86FD8707985A}" destId="{7CD63DB4-528E-492B-8A01-0D637A0A7D3D}" srcOrd="3" destOrd="0" presId="urn:microsoft.com/office/officeart/2005/8/layout/StepDownProcess"/>
    <dgm:cxn modelId="{BE3CEE67-9F4C-4F64-AB98-8C434C44DA54}" type="presParOf" srcId="{DCB2AB2F-23B8-4661-8FD1-86FD8707985A}" destId="{30684F92-001D-4BE7-9CA9-C4E759888F7A}" srcOrd="4" destOrd="0" presId="urn:microsoft.com/office/officeart/2005/8/layout/StepDownProcess"/>
    <dgm:cxn modelId="{9391FC89-CE7B-4664-92C2-32D560A5FD6C}" type="presParOf" srcId="{30684F92-001D-4BE7-9CA9-C4E759888F7A}" destId="{64126699-5737-4D7C-85A7-AA5EC282F00F}" srcOrd="0" destOrd="0" presId="urn:microsoft.com/office/officeart/2005/8/layout/StepDownProcess"/>
    <dgm:cxn modelId="{AAED1A3E-E7AA-473E-A63F-DBAC79E5B72E}" type="presParOf" srcId="{30684F92-001D-4BE7-9CA9-C4E759888F7A}" destId="{9F15FDB3-EA4D-4D51-8C9A-1F3FAC5E9953}" srcOrd="1" destOrd="0" presId="urn:microsoft.com/office/officeart/2005/8/layout/StepDownProcess"/>
    <dgm:cxn modelId="{17A5C423-61F9-40CF-AA43-2D78723B18A2}" type="presParOf" srcId="{30684F92-001D-4BE7-9CA9-C4E759888F7A}" destId="{E6ED73A5-1950-4272-BAA4-7CA03BEB914F}" srcOrd="2" destOrd="0" presId="urn:microsoft.com/office/officeart/2005/8/layout/StepDownProcess"/>
    <dgm:cxn modelId="{409C0B73-AD97-4BEA-83C1-0F79503C7641}" type="presParOf" srcId="{DCB2AB2F-23B8-4661-8FD1-86FD8707985A}" destId="{D040EA94-FC0B-4642-9DF4-C1F751F41E99}" srcOrd="5" destOrd="0" presId="urn:microsoft.com/office/officeart/2005/8/layout/StepDownProcess"/>
    <dgm:cxn modelId="{C44610ED-D8BC-4043-830D-D5C1CC5D5B5D}" type="presParOf" srcId="{DCB2AB2F-23B8-4661-8FD1-86FD8707985A}" destId="{BD12FC90-9449-48C8-A893-01A14C1838F4}" srcOrd="6" destOrd="0" presId="urn:microsoft.com/office/officeart/2005/8/layout/StepDownProcess"/>
    <dgm:cxn modelId="{39FB6F23-DCA1-4F52-8C39-DBD7D5FC3B0D}" type="presParOf" srcId="{BD12FC90-9449-48C8-A893-01A14C1838F4}" destId="{F70661FC-9BF2-458F-AE89-4F5FAAF3F154}" srcOrd="0" destOrd="0" presId="urn:microsoft.com/office/officeart/2005/8/layout/StepDownProcess"/>
    <dgm:cxn modelId="{40701E16-B4E1-4F70-9EFD-A29CE396F622}" type="presParOf" srcId="{BD12FC90-9449-48C8-A893-01A14C1838F4}" destId="{357412AB-EF07-4BC3-8144-A9D5FC40DE9A}"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AE6FDA72-6A3C-4AD2-87D1-958FFC755D73}">
      <dgm:prSet phldrT="[Text]" custT="1"/>
      <dgm:spPr/>
      <dgm:t>
        <a:bodyPr/>
        <a:lstStyle/>
        <a:p>
          <a:r>
            <a:rPr lang="en-GB" sz="2000" b="1" dirty="0"/>
            <a:t>API Data Extraction</a:t>
          </a:r>
        </a:p>
      </dgm:t>
    </dgm:pt>
    <dgm:pt modelId="{3C6F382F-1DFF-49A0-ADDB-33DF8DCE2579}" type="parTrans" cxnId="{B70613F1-EF33-4381-B886-4D7FE59DF6CF}">
      <dgm:prSet/>
      <dgm:spPr/>
      <dgm:t>
        <a:bodyPr/>
        <a:lstStyle/>
        <a:p>
          <a:endParaRPr lang="en-GB"/>
        </a:p>
      </dgm:t>
    </dgm:pt>
    <dgm:pt modelId="{0B131AE0-F845-40D0-AEB2-5BED204FB95E}" type="sibTrans" cxnId="{B70613F1-EF33-4381-B886-4D7FE59DF6CF}">
      <dgm:prSet/>
      <dgm:spPr/>
      <dgm:t>
        <a:bodyPr/>
        <a:lstStyle/>
        <a:p>
          <a:endParaRPr lang="en-GB"/>
        </a:p>
      </dgm:t>
    </dgm:pt>
    <dgm:pt modelId="{861701F5-5F0D-4F12-A7B9-6078EDAA75C4}">
      <dgm:prSet phldrT="[Text]" custT="1"/>
      <dgm:spPr/>
      <dgm:t>
        <a:bodyPr/>
        <a:lstStyle/>
        <a:p>
          <a:r>
            <a:rPr lang="en-GB" sz="2000" b="1" dirty="0"/>
            <a:t>Pandas Data Transformation</a:t>
          </a:r>
        </a:p>
      </dgm:t>
    </dgm:pt>
    <dgm:pt modelId="{0DE47072-5C83-46CE-BB8C-AC9394F14D6D}" type="parTrans" cxnId="{A9756C2D-C6DE-4FDA-B8EF-CAA0E2F6EDA3}">
      <dgm:prSet/>
      <dgm:spPr/>
      <dgm:t>
        <a:bodyPr/>
        <a:lstStyle/>
        <a:p>
          <a:endParaRPr lang="en-GB"/>
        </a:p>
      </dgm:t>
    </dgm:pt>
    <dgm:pt modelId="{5636D406-2471-4BCA-8462-16446A4F75B7}" type="sibTrans" cxnId="{A9756C2D-C6DE-4FDA-B8EF-CAA0E2F6EDA3}">
      <dgm:prSet/>
      <dgm:spPr/>
      <dgm:t>
        <a:bodyPr/>
        <a:lstStyle/>
        <a:p>
          <a:endParaRPr lang="en-GB"/>
        </a:p>
      </dgm:t>
    </dgm:pt>
    <dgm:pt modelId="{C1C2D5A9-0CD2-4314-A6A9-2E8189BFD851}">
      <dgm:prSet phldrT="[Text]" custT="1"/>
      <dgm:spPr>
        <a:solidFill>
          <a:srgbClr val="D40AA8"/>
        </a:solidFill>
        <a:ln>
          <a:solidFill>
            <a:srgbClr val="FFFFFF"/>
          </a:solidFill>
        </a:ln>
      </dgm:spPr>
      <dgm:t>
        <a:bodyPr/>
        <a:lstStyle/>
        <a:p>
          <a:r>
            <a:rPr lang="en-GB" sz="2000" b="1" dirty="0"/>
            <a:t>Data </a:t>
          </a:r>
          <a:br>
            <a:rPr lang="en-GB" sz="2000" b="1" dirty="0"/>
          </a:br>
          <a:r>
            <a:rPr lang="en-GB" sz="2000" b="1" dirty="0"/>
            <a:t>Filtration</a:t>
          </a:r>
        </a:p>
      </dgm:t>
    </dgm:pt>
    <dgm:pt modelId="{98D35A04-D1CF-4CFC-A306-42C3686003B3}" type="parTrans" cxnId="{4E5D508D-80B2-496F-AF71-093CDC5A6137}">
      <dgm:prSet/>
      <dgm:spPr/>
      <dgm:t>
        <a:bodyPr/>
        <a:lstStyle/>
        <a:p>
          <a:endParaRPr lang="en-GB"/>
        </a:p>
      </dgm:t>
    </dgm:pt>
    <dgm:pt modelId="{E73DB10F-979E-4C20-BA58-CA53367CEB41}" type="sibTrans" cxnId="{4E5D508D-80B2-496F-AF71-093CDC5A6137}">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80F5C6D3-E3E6-4413-9242-772E45B424C4}" type="pres">
      <dgm:prSet presAssocID="{AE6FDA72-6A3C-4AD2-87D1-958FFC755D73}" presName="composite" presStyleCnt="0"/>
      <dgm:spPr/>
    </dgm:pt>
    <dgm:pt modelId="{E12307A9-EF2A-468D-AE3D-BD44DAF4B8AD}" type="pres">
      <dgm:prSet presAssocID="{AE6FDA72-6A3C-4AD2-87D1-958FFC755D73}" presName="bentUpArrow1" presStyleLbl="alignImgPlace1" presStyleIdx="0" presStyleCnt="2" custAng="16200000" custScaleX="57082" custScaleY="61996" custLinFactY="-100000" custLinFactNeighborX="1095" custLinFactNeighborY="-137881"/>
      <dgm:spPr>
        <a:prstGeom prst="rightArrow">
          <a:avLst/>
        </a:prstGeom>
        <a:solidFill>
          <a:srgbClr val="CCE8DA"/>
        </a:solidFill>
      </dgm:spPr>
    </dgm:pt>
    <dgm:pt modelId="{C81F8448-BFFA-4303-9FED-D06E0E8D8971}" type="pres">
      <dgm:prSet presAssocID="{AE6FDA72-6A3C-4AD2-87D1-958FFC755D73}" presName="ParentText" presStyleLbl="node1" presStyleIdx="0" presStyleCnt="3" custScaleX="169706" custLinFactX="-7747" custLinFactY="-6323" custLinFactNeighborX="-100000" custLinFactNeighborY="-100000">
        <dgm:presLayoutVars>
          <dgm:chMax val="1"/>
          <dgm:chPref val="1"/>
          <dgm:bulletEnabled val="1"/>
        </dgm:presLayoutVars>
      </dgm:prSet>
      <dgm:spPr/>
    </dgm:pt>
    <dgm:pt modelId="{96452A82-BEF0-41FD-A4E7-554204284DC7}" type="pres">
      <dgm:prSet presAssocID="{AE6FDA72-6A3C-4AD2-87D1-958FFC755D73}" presName="ChildText" presStyleLbl="revTx" presStyleIdx="0" presStyleCnt="2" custScaleX="766432" custLinFactX="100000" custLinFactNeighborX="114486" custLinFactNeighborY="-1758">
        <dgm:presLayoutVars>
          <dgm:chMax val="0"/>
          <dgm:chPref val="0"/>
          <dgm:bulletEnabled val="1"/>
        </dgm:presLayoutVars>
      </dgm:prSet>
      <dgm:spPr/>
    </dgm:pt>
    <dgm:pt modelId="{D0008905-9906-4A98-80DA-7DDA491C9DA5}" type="pres">
      <dgm:prSet presAssocID="{0B131AE0-F845-40D0-AEB2-5BED204FB95E}" presName="sibTrans" presStyleCnt="0"/>
      <dgm:spPr/>
    </dgm:pt>
    <dgm:pt modelId="{3C11EEB5-8103-4397-9971-6061BB6305F1}" type="pres">
      <dgm:prSet presAssocID="{861701F5-5F0D-4F12-A7B9-6078EDAA75C4}" presName="composite" presStyleCnt="0"/>
      <dgm:spPr/>
    </dgm:pt>
    <dgm:pt modelId="{139ACFFF-A70D-4B0E-B735-C4AA04B11C0F}" type="pres">
      <dgm:prSet presAssocID="{861701F5-5F0D-4F12-A7B9-6078EDAA75C4}" presName="bentUpArrow1" presStyleLbl="alignImgPlace1" presStyleIdx="1" presStyleCnt="2" custAng="16200000" custScaleX="61742" custScaleY="63607" custLinFactX="-149240" custLinFactNeighborX="-200000" custLinFactNeighborY="-69520"/>
      <dgm:spPr>
        <a:prstGeom prst="rightArrow">
          <a:avLst/>
        </a:prstGeom>
        <a:solidFill>
          <a:schemeClr val="accent2">
            <a:lumMod val="20000"/>
            <a:lumOff val="80000"/>
          </a:schemeClr>
        </a:solidFill>
      </dgm:spPr>
    </dgm:pt>
    <dgm:pt modelId="{4AB53235-3EAA-4298-9ADB-CA03DE885AAD}" type="pres">
      <dgm:prSet presAssocID="{861701F5-5F0D-4F12-A7B9-6078EDAA75C4}" presName="ParentText" presStyleLbl="node1" presStyleIdx="1" presStyleCnt="3" custScaleX="169706" custLinFactX="-144824" custLinFactNeighborX="-200000" custLinFactNeighborY="41831">
        <dgm:presLayoutVars>
          <dgm:chMax val="1"/>
          <dgm:chPref val="1"/>
          <dgm:bulletEnabled val="1"/>
        </dgm:presLayoutVars>
      </dgm:prSet>
      <dgm:spPr/>
    </dgm:pt>
    <dgm:pt modelId="{A1187D7B-C9E3-4AD3-B19C-CABE057B784C}" type="pres">
      <dgm:prSet presAssocID="{861701F5-5F0D-4F12-A7B9-6078EDAA75C4}" presName="ChildText" presStyleLbl="revTx" presStyleIdx="1" presStyleCnt="2" custScaleX="682664" custLinFactX="25276" custLinFactNeighborX="100000" custLinFactNeighborY="-1778">
        <dgm:presLayoutVars>
          <dgm:chMax val="0"/>
          <dgm:chPref val="0"/>
          <dgm:bulletEnabled val="1"/>
        </dgm:presLayoutVars>
      </dgm:prSet>
      <dgm:spPr/>
    </dgm:pt>
    <dgm:pt modelId="{7CD63DB4-528E-492B-8A01-0D637A0A7D3D}" type="pres">
      <dgm:prSet presAssocID="{5636D406-2471-4BCA-8462-16446A4F75B7}" presName="sibTrans" presStyleCnt="0"/>
      <dgm:spPr/>
    </dgm:pt>
    <dgm:pt modelId="{30684F92-001D-4BE7-9CA9-C4E759888F7A}" type="pres">
      <dgm:prSet presAssocID="{C1C2D5A9-0CD2-4314-A6A9-2E8189BFD851}" presName="composite" presStyleCnt="0"/>
      <dgm:spPr/>
    </dgm:pt>
    <dgm:pt modelId="{9F15FDB3-EA4D-4D51-8C9A-1F3FAC5E9953}" type="pres">
      <dgm:prSet presAssocID="{C1C2D5A9-0CD2-4314-A6A9-2E8189BFD851}" presName="ParentText" presStyleLbl="node1" presStyleIdx="2" presStyleCnt="3" custScaleX="169706" custLinFactX="-235356" custLinFactNeighborX="-300000" custLinFactNeighborY="82032">
        <dgm:presLayoutVars>
          <dgm:chMax val="1"/>
          <dgm:chPref val="1"/>
          <dgm:bulletEnabled val="1"/>
        </dgm:presLayoutVars>
      </dgm:prSet>
      <dgm:spPr/>
    </dgm:pt>
  </dgm:ptLst>
  <dgm:cxnLst>
    <dgm:cxn modelId="{A9756C2D-C6DE-4FDA-B8EF-CAA0E2F6EDA3}" srcId="{73B04CEB-50BC-4B53-B933-78ADDFF8B770}" destId="{861701F5-5F0D-4F12-A7B9-6078EDAA75C4}" srcOrd="1" destOrd="0" parTransId="{0DE47072-5C83-46CE-BB8C-AC9394F14D6D}" sibTransId="{5636D406-2471-4BCA-8462-16446A4F75B7}"/>
    <dgm:cxn modelId="{A187916D-DA31-4D34-A099-82873138120A}" type="presOf" srcId="{AE6FDA72-6A3C-4AD2-87D1-958FFC755D73}" destId="{C81F8448-BFFA-4303-9FED-D06E0E8D8971}" srcOrd="0" destOrd="0" presId="urn:microsoft.com/office/officeart/2005/8/layout/StepDownProcess"/>
    <dgm:cxn modelId="{4E5D508D-80B2-496F-AF71-093CDC5A6137}" srcId="{73B04CEB-50BC-4B53-B933-78ADDFF8B770}" destId="{C1C2D5A9-0CD2-4314-A6A9-2E8189BFD851}" srcOrd="2" destOrd="0" parTransId="{98D35A04-D1CF-4CFC-A306-42C3686003B3}" sibTransId="{E73DB10F-979E-4C20-BA58-CA53367CEB41}"/>
    <dgm:cxn modelId="{9586B992-FC87-48C4-9E6F-DE812ED5F2B0}" type="presOf" srcId="{861701F5-5F0D-4F12-A7B9-6078EDAA75C4}" destId="{4AB53235-3EAA-4298-9ADB-CA03DE885AAD}" srcOrd="0" destOrd="0" presId="urn:microsoft.com/office/officeart/2005/8/layout/StepDownProcess"/>
    <dgm:cxn modelId="{AC9F2EC6-AAC1-434C-8D57-08F42515F85A}" type="presOf" srcId="{C1C2D5A9-0CD2-4314-A6A9-2E8189BFD851}" destId="{9F15FDB3-EA4D-4D51-8C9A-1F3FAC5E9953}" srcOrd="0" destOrd="0" presId="urn:microsoft.com/office/officeart/2005/8/layout/StepDownProcess"/>
    <dgm:cxn modelId="{B70613F1-EF33-4381-B886-4D7FE59DF6CF}" srcId="{73B04CEB-50BC-4B53-B933-78ADDFF8B770}" destId="{AE6FDA72-6A3C-4AD2-87D1-958FFC755D73}" srcOrd="0" destOrd="0" parTransId="{3C6F382F-1DFF-49A0-ADDB-33DF8DCE2579}" sibTransId="{0B131AE0-F845-40D0-AEB2-5BED204FB95E}"/>
    <dgm:cxn modelId="{A457DCF5-E418-44EA-AB3A-7E395CEE481A}" type="presOf" srcId="{73B04CEB-50BC-4B53-B933-78ADDFF8B770}" destId="{DCB2AB2F-23B8-4661-8FD1-86FD8707985A}" srcOrd="0" destOrd="0" presId="urn:microsoft.com/office/officeart/2005/8/layout/StepDownProcess"/>
    <dgm:cxn modelId="{B0D193C8-8B90-4A4F-8CC8-F3F2AF1D37A7}" type="presParOf" srcId="{DCB2AB2F-23B8-4661-8FD1-86FD8707985A}" destId="{80F5C6D3-E3E6-4413-9242-772E45B424C4}" srcOrd="0" destOrd="0" presId="urn:microsoft.com/office/officeart/2005/8/layout/StepDownProcess"/>
    <dgm:cxn modelId="{AB707245-C39C-4A5E-81F6-9431CD208E58}" type="presParOf" srcId="{80F5C6D3-E3E6-4413-9242-772E45B424C4}" destId="{E12307A9-EF2A-468D-AE3D-BD44DAF4B8AD}" srcOrd="0" destOrd="0" presId="urn:microsoft.com/office/officeart/2005/8/layout/StepDownProcess"/>
    <dgm:cxn modelId="{8D91E79D-EC80-4AA6-85CB-0D2F0369671B}" type="presParOf" srcId="{80F5C6D3-E3E6-4413-9242-772E45B424C4}" destId="{C81F8448-BFFA-4303-9FED-D06E0E8D8971}" srcOrd="1" destOrd="0" presId="urn:microsoft.com/office/officeart/2005/8/layout/StepDownProcess"/>
    <dgm:cxn modelId="{D4604B82-9D45-4280-9BF4-9E3421F09AC2}" type="presParOf" srcId="{80F5C6D3-E3E6-4413-9242-772E45B424C4}" destId="{96452A82-BEF0-41FD-A4E7-554204284DC7}" srcOrd="2" destOrd="0" presId="urn:microsoft.com/office/officeart/2005/8/layout/StepDownProcess"/>
    <dgm:cxn modelId="{716307B6-ECCC-4391-9986-0D8DF78B2D0B}" type="presParOf" srcId="{DCB2AB2F-23B8-4661-8FD1-86FD8707985A}" destId="{D0008905-9906-4A98-80DA-7DDA491C9DA5}" srcOrd="1" destOrd="0" presId="urn:microsoft.com/office/officeart/2005/8/layout/StepDownProcess"/>
    <dgm:cxn modelId="{13E5422C-9DEF-42CE-8263-1BFF169275F8}" type="presParOf" srcId="{DCB2AB2F-23B8-4661-8FD1-86FD8707985A}" destId="{3C11EEB5-8103-4397-9971-6061BB6305F1}" srcOrd="2" destOrd="0" presId="urn:microsoft.com/office/officeart/2005/8/layout/StepDownProcess"/>
    <dgm:cxn modelId="{F741CB88-9A1F-4EF5-9285-F839D0195948}" type="presParOf" srcId="{3C11EEB5-8103-4397-9971-6061BB6305F1}" destId="{139ACFFF-A70D-4B0E-B735-C4AA04B11C0F}" srcOrd="0" destOrd="0" presId="urn:microsoft.com/office/officeart/2005/8/layout/StepDownProcess"/>
    <dgm:cxn modelId="{E00EBC46-858F-42E8-8C9D-383FFEDADBCE}" type="presParOf" srcId="{3C11EEB5-8103-4397-9971-6061BB6305F1}" destId="{4AB53235-3EAA-4298-9ADB-CA03DE885AAD}" srcOrd="1" destOrd="0" presId="urn:microsoft.com/office/officeart/2005/8/layout/StepDownProcess"/>
    <dgm:cxn modelId="{307B0B72-2309-446D-A4E1-C6145ACF1474}" type="presParOf" srcId="{3C11EEB5-8103-4397-9971-6061BB6305F1}" destId="{A1187D7B-C9E3-4AD3-B19C-CABE057B784C}" srcOrd="2" destOrd="0" presId="urn:microsoft.com/office/officeart/2005/8/layout/StepDownProcess"/>
    <dgm:cxn modelId="{696C64CC-5A58-4D0D-928A-185888B4E2E5}" type="presParOf" srcId="{DCB2AB2F-23B8-4661-8FD1-86FD8707985A}" destId="{7CD63DB4-528E-492B-8A01-0D637A0A7D3D}" srcOrd="3" destOrd="0" presId="urn:microsoft.com/office/officeart/2005/8/layout/StepDownProcess"/>
    <dgm:cxn modelId="{BE3CEE67-9F4C-4F64-AB98-8C434C44DA54}" type="presParOf" srcId="{DCB2AB2F-23B8-4661-8FD1-86FD8707985A}" destId="{30684F92-001D-4BE7-9CA9-C4E759888F7A}" srcOrd="4" destOrd="0" presId="urn:microsoft.com/office/officeart/2005/8/layout/StepDownProcess"/>
    <dgm:cxn modelId="{AAED1A3E-E7AA-473E-A63F-DBAC79E5B72E}" type="presParOf" srcId="{30684F92-001D-4BE7-9CA9-C4E759888F7A}" destId="{9F15FDB3-EA4D-4D51-8C9A-1F3FAC5E9953}"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AE6FDA72-6A3C-4AD2-87D1-958FFC755D73}">
      <dgm:prSet phldrT="[Text]" custT="1"/>
      <dgm:spPr/>
      <dgm:t>
        <a:bodyPr/>
        <a:lstStyle/>
        <a:p>
          <a:r>
            <a:rPr lang="en-GB" sz="1800" b="1" dirty="0"/>
            <a:t>Number of Orbital </a:t>
          </a:r>
          <a:r>
            <a:rPr lang="en-GB" sz="1800" b="1" dirty="0" err="1"/>
            <a:t>Occurances</a:t>
          </a:r>
          <a:endParaRPr lang="en-GB" sz="1800" b="1" dirty="0"/>
        </a:p>
      </dgm:t>
    </dgm:pt>
    <dgm:pt modelId="{3C6F382F-1DFF-49A0-ADDB-33DF8DCE2579}" type="parTrans" cxnId="{B70613F1-EF33-4381-B886-4D7FE59DF6CF}">
      <dgm:prSet/>
      <dgm:spPr/>
      <dgm:t>
        <a:bodyPr/>
        <a:lstStyle/>
        <a:p>
          <a:endParaRPr lang="en-GB"/>
        </a:p>
      </dgm:t>
    </dgm:pt>
    <dgm:pt modelId="{0B131AE0-F845-40D0-AEB2-5BED204FB95E}" type="sibTrans" cxnId="{B70613F1-EF33-4381-B886-4D7FE59DF6CF}">
      <dgm:prSet/>
      <dgm:spPr/>
      <dgm:t>
        <a:bodyPr/>
        <a:lstStyle/>
        <a:p>
          <a:endParaRPr lang="en-GB"/>
        </a:p>
      </dgm:t>
    </dgm:pt>
    <dgm:pt modelId="{67146D0A-E582-49BD-B8D3-ADFF9609CC8D}">
      <dgm:prSet phldrT="[Text]" custT="1"/>
      <dgm:spPr/>
      <dgm:t>
        <a:bodyPr/>
        <a:lstStyle/>
        <a:p>
          <a:pPr>
            <a:buNone/>
          </a:pPr>
          <a:r>
            <a:rPr lang="en-GB" sz="1600" b="1" dirty="0">
              <a:solidFill>
                <a:schemeClr val="accent3">
                  <a:lumMod val="20000"/>
                  <a:lumOff val="80000"/>
                </a:schemeClr>
              </a:solidFill>
            </a:rPr>
            <a:t>Orbit “</a:t>
          </a:r>
          <a:r>
            <a:rPr lang="en-GB" sz="1600" b="1" dirty="0">
              <a:solidFill>
                <a:srgbClr val="FFFFC5"/>
              </a:solidFill>
            </a:rPr>
            <a:t>GTO</a:t>
          </a:r>
          <a:r>
            <a:rPr lang="en-GB" sz="1600" b="1" dirty="0">
              <a:solidFill>
                <a:schemeClr val="accent3">
                  <a:lumMod val="20000"/>
                  <a:lumOff val="80000"/>
                </a:schemeClr>
              </a:solidFill>
            </a:rPr>
            <a:t>” exhibited</a:t>
          </a:r>
        </a:p>
      </dgm:t>
    </dgm:pt>
    <dgm:pt modelId="{FF6D752F-E258-4C21-8D5A-1E535FB6F372}" type="parTrans" cxnId="{3F65908B-7041-48EF-A322-1FFC29B0122F}">
      <dgm:prSet/>
      <dgm:spPr/>
      <dgm:t>
        <a:bodyPr/>
        <a:lstStyle/>
        <a:p>
          <a:endParaRPr lang="en-GB"/>
        </a:p>
      </dgm:t>
    </dgm:pt>
    <dgm:pt modelId="{E7AB1990-03E2-400E-ABE8-BEC8F13C08BF}" type="sibTrans" cxnId="{3F65908B-7041-48EF-A322-1FFC29B0122F}">
      <dgm:prSet/>
      <dgm:spPr/>
      <dgm:t>
        <a:bodyPr/>
        <a:lstStyle/>
        <a:p>
          <a:endParaRPr lang="en-GB"/>
        </a:p>
      </dgm:t>
    </dgm:pt>
    <dgm:pt modelId="{861701F5-5F0D-4F12-A7B9-6078EDAA75C4}">
      <dgm:prSet phldrT="[Text]" custT="1"/>
      <dgm:spPr/>
      <dgm:t>
        <a:bodyPr/>
        <a:lstStyle/>
        <a:p>
          <a:r>
            <a:rPr lang="en-GB" sz="1800" b="1" dirty="0"/>
            <a:t>Number of Launches</a:t>
          </a:r>
        </a:p>
      </dgm:t>
    </dgm:pt>
    <dgm:pt modelId="{0DE47072-5C83-46CE-BB8C-AC9394F14D6D}" type="parTrans" cxnId="{A9756C2D-C6DE-4FDA-B8EF-CAA0E2F6EDA3}">
      <dgm:prSet/>
      <dgm:spPr/>
      <dgm:t>
        <a:bodyPr/>
        <a:lstStyle/>
        <a:p>
          <a:endParaRPr lang="en-GB"/>
        </a:p>
      </dgm:t>
    </dgm:pt>
    <dgm:pt modelId="{5636D406-2471-4BCA-8462-16446A4F75B7}" type="sibTrans" cxnId="{A9756C2D-C6DE-4FDA-B8EF-CAA0E2F6EDA3}">
      <dgm:prSet/>
      <dgm:spPr/>
      <dgm:t>
        <a:bodyPr/>
        <a:lstStyle/>
        <a:p>
          <a:endParaRPr lang="en-GB"/>
        </a:p>
      </dgm:t>
    </dgm:pt>
    <dgm:pt modelId="{40FBC25D-67E0-42FD-B6F6-C424CF981496}">
      <dgm:prSet phldrT="[Text]" custT="1"/>
      <dgm:spPr/>
      <dgm:t>
        <a:bodyPr/>
        <a:lstStyle/>
        <a:p>
          <a:pPr>
            <a:buNone/>
          </a:pPr>
          <a:r>
            <a:rPr lang="en-GB" sz="1600" b="1" dirty="0">
              <a:solidFill>
                <a:schemeClr val="accent1">
                  <a:lumMod val="20000"/>
                  <a:lumOff val="80000"/>
                </a:schemeClr>
              </a:solidFill>
            </a:rPr>
            <a:t>Maximum launches</a:t>
          </a:r>
          <a:endParaRPr lang="en-GB" sz="1600" dirty="0">
            <a:solidFill>
              <a:srgbClr val="FFFFC5"/>
            </a:solidFill>
          </a:endParaRPr>
        </a:p>
      </dgm:t>
    </dgm:pt>
    <dgm:pt modelId="{85D58A7C-C94D-4A79-8603-581020A4AAD2}" type="parTrans" cxnId="{C38182A5-F8E9-4DE8-9923-EECC510234D2}">
      <dgm:prSet/>
      <dgm:spPr/>
      <dgm:t>
        <a:bodyPr/>
        <a:lstStyle/>
        <a:p>
          <a:endParaRPr lang="en-GB"/>
        </a:p>
      </dgm:t>
    </dgm:pt>
    <dgm:pt modelId="{9D07E843-CA09-42DF-9CAB-B58BB595BF47}" type="sibTrans" cxnId="{C38182A5-F8E9-4DE8-9923-EECC510234D2}">
      <dgm:prSet/>
      <dgm:spPr/>
      <dgm:t>
        <a:bodyPr/>
        <a:lstStyle/>
        <a:p>
          <a:endParaRPr lang="en-GB"/>
        </a:p>
      </dgm:t>
    </dgm:pt>
    <dgm:pt modelId="{2EA46E24-6DA8-4123-896B-F925F2E96F06}">
      <dgm:prSet phldrT="[Text]" custT="1"/>
      <dgm:spPr/>
      <dgm:t>
        <a:bodyPr/>
        <a:lstStyle/>
        <a:p>
          <a:pPr>
            <a:buNone/>
          </a:pPr>
          <a:r>
            <a:rPr lang="en-GB" sz="1600" b="1" dirty="0">
              <a:solidFill>
                <a:schemeClr val="accent3">
                  <a:lumMod val="20000"/>
                  <a:lumOff val="80000"/>
                </a:schemeClr>
              </a:solidFill>
            </a:rPr>
            <a:t>Maximum </a:t>
          </a:r>
          <a:r>
            <a:rPr lang="en-GB" sz="1600" b="1" dirty="0" err="1">
              <a:solidFill>
                <a:schemeClr val="accent3">
                  <a:lumMod val="20000"/>
                  <a:lumOff val="80000"/>
                </a:schemeClr>
              </a:solidFill>
            </a:rPr>
            <a:t>Occurances</a:t>
          </a:r>
          <a:endParaRPr lang="en-GB" sz="1600" b="1" dirty="0">
            <a:solidFill>
              <a:schemeClr val="accent3">
                <a:lumMod val="20000"/>
                <a:lumOff val="80000"/>
              </a:schemeClr>
            </a:solidFill>
          </a:endParaRPr>
        </a:p>
      </dgm:t>
    </dgm:pt>
    <dgm:pt modelId="{0F9B032E-0CF4-4493-8E67-EA12EAA5D96B}" type="parTrans" cxnId="{0DD68DD1-D4CF-48C2-AE7A-00BF4E4BACD6}">
      <dgm:prSet/>
      <dgm:spPr/>
      <dgm:t>
        <a:bodyPr/>
        <a:lstStyle/>
        <a:p>
          <a:endParaRPr lang="en-GB"/>
        </a:p>
      </dgm:t>
    </dgm:pt>
    <dgm:pt modelId="{59BB1927-5B00-42EA-8B5D-8985DB217E7C}" type="sibTrans" cxnId="{0DD68DD1-D4CF-48C2-AE7A-00BF4E4BACD6}">
      <dgm:prSet/>
      <dgm:spPr/>
      <dgm:t>
        <a:bodyPr/>
        <a:lstStyle/>
        <a:p>
          <a:endParaRPr lang="en-GB"/>
        </a:p>
      </dgm:t>
    </dgm:pt>
    <dgm:pt modelId="{782A2C8F-5EC4-40F8-99EF-99F4F06E299A}">
      <dgm:prSet phldrT="[Text]" custT="1"/>
      <dgm:spPr/>
      <dgm:t>
        <a:bodyPr/>
        <a:lstStyle/>
        <a:p>
          <a:pPr>
            <a:buNone/>
          </a:pPr>
          <a:r>
            <a:rPr lang="en-GB" sz="1600" b="1" dirty="0">
              <a:solidFill>
                <a:schemeClr val="accent1">
                  <a:lumMod val="20000"/>
                  <a:lumOff val="80000"/>
                </a:schemeClr>
              </a:solidFill>
            </a:rPr>
            <a:t>From “</a:t>
          </a:r>
          <a:r>
            <a:rPr lang="en-GB" sz="1600" b="1" dirty="0">
              <a:solidFill>
                <a:srgbClr val="FFFFC5"/>
              </a:solidFill>
            </a:rPr>
            <a:t>CCAFS SLC 40</a:t>
          </a:r>
          <a:r>
            <a:rPr lang="en-GB" sz="1600" b="1" dirty="0">
              <a:solidFill>
                <a:schemeClr val="accent1">
                  <a:lumMod val="20000"/>
                  <a:lumOff val="80000"/>
                </a:schemeClr>
              </a:solidFill>
            </a:rPr>
            <a:t>”</a:t>
          </a:r>
          <a:br>
            <a:rPr lang="en-GB" sz="1600" b="1" dirty="0">
              <a:solidFill>
                <a:srgbClr val="FFFFC5"/>
              </a:solidFill>
            </a:rPr>
          </a:br>
          <a:endParaRPr lang="en-GB" sz="1600" dirty="0">
            <a:solidFill>
              <a:srgbClr val="FFFFC5"/>
            </a:solidFill>
          </a:endParaRPr>
        </a:p>
      </dgm:t>
    </dgm:pt>
    <dgm:pt modelId="{B16AD50E-66D6-402D-B7A9-CF3BEA9A8954}" type="parTrans" cxnId="{1DA11B19-B6DD-487D-A7C8-7C987F2D8325}">
      <dgm:prSet/>
      <dgm:spPr/>
      <dgm:t>
        <a:bodyPr/>
        <a:lstStyle/>
        <a:p>
          <a:endParaRPr lang="en-GB"/>
        </a:p>
      </dgm:t>
    </dgm:pt>
    <dgm:pt modelId="{F52F8C32-682D-49E1-BF2F-0E18B900EC45}" type="sibTrans" cxnId="{1DA11B19-B6DD-487D-A7C8-7C987F2D8325}">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3C11EEB5-8103-4397-9971-6061BB6305F1}" type="pres">
      <dgm:prSet presAssocID="{861701F5-5F0D-4F12-A7B9-6078EDAA75C4}" presName="composite" presStyleCnt="0"/>
      <dgm:spPr/>
    </dgm:pt>
    <dgm:pt modelId="{139ACFFF-A70D-4B0E-B735-C4AA04B11C0F}" type="pres">
      <dgm:prSet presAssocID="{861701F5-5F0D-4F12-A7B9-6078EDAA75C4}" presName="bentUpArrow1" presStyleLbl="alignImgPlace1" presStyleIdx="0" presStyleCnt="1" custAng="16200000" custScaleX="16008" custScaleY="18409" custLinFactX="36851" custLinFactNeighborX="100000" custLinFactNeighborY="-16410"/>
      <dgm:spPr>
        <a:prstGeom prst="rightArrow">
          <a:avLst/>
        </a:prstGeom>
        <a:solidFill>
          <a:schemeClr val="accent3">
            <a:lumMod val="20000"/>
            <a:lumOff val="80000"/>
          </a:schemeClr>
        </a:solidFill>
      </dgm:spPr>
    </dgm:pt>
    <dgm:pt modelId="{4AB53235-3EAA-4298-9ADB-CA03DE885AAD}" type="pres">
      <dgm:prSet presAssocID="{861701F5-5F0D-4F12-A7B9-6078EDAA75C4}" presName="ParentText" presStyleLbl="node1" presStyleIdx="0" presStyleCnt="2" custScaleX="55484" custScaleY="44965" custLinFactNeighborX="-30733" custLinFactNeighborY="-34088">
        <dgm:presLayoutVars>
          <dgm:chMax val="1"/>
          <dgm:chPref val="1"/>
          <dgm:bulletEnabled val="1"/>
        </dgm:presLayoutVars>
      </dgm:prSet>
      <dgm:spPr/>
    </dgm:pt>
    <dgm:pt modelId="{A1187D7B-C9E3-4AD3-B19C-CABE057B784C}" type="pres">
      <dgm:prSet presAssocID="{861701F5-5F0D-4F12-A7B9-6078EDAA75C4}" presName="ChildText" presStyleLbl="revTx" presStyleIdx="0" presStyleCnt="2" custScaleX="106539" custScaleY="58215" custLinFactNeighborX="-66192" custLinFactNeighborY="-38224">
        <dgm:presLayoutVars>
          <dgm:chMax val="0"/>
          <dgm:chPref val="0"/>
          <dgm:bulletEnabled val="1"/>
        </dgm:presLayoutVars>
      </dgm:prSet>
      <dgm:spPr/>
    </dgm:pt>
    <dgm:pt modelId="{7CD63DB4-528E-492B-8A01-0D637A0A7D3D}" type="pres">
      <dgm:prSet presAssocID="{5636D406-2471-4BCA-8462-16446A4F75B7}" presName="sibTrans" presStyleCnt="0"/>
      <dgm:spPr/>
    </dgm:pt>
    <dgm:pt modelId="{80F5C6D3-E3E6-4413-9242-772E45B424C4}" type="pres">
      <dgm:prSet presAssocID="{AE6FDA72-6A3C-4AD2-87D1-958FFC755D73}" presName="composite" presStyleCnt="0"/>
      <dgm:spPr/>
    </dgm:pt>
    <dgm:pt modelId="{C81F8448-BFFA-4303-9FED-D06E0E8D8971}" type="pres">
      <dgm:prSet presAssocID="{AE6FDA72-6A3C-4AD2-87D1-958FFC755D73}" presName="ParentText" presStyleLbl="node1" presStyleIdx="1" presStyleCnt="2" custScaleX="58492" custScaleY="47577" custLinFactNeighborX="-98101" custLinFactNeighborY="28402">
        <dgm:presLayoutVars>
          <dgm:chMax val="1"/>
          <dgm:chPref val="1"/>
          <dgm:bulletEnabled val="1"/>
        </dgm:presLayoutVars>
      </dgm:prSet>
      <dgm:spPr/>
    </dgm:pt>
    <dgm:pt modelId="{9A384868-BD54-4FD0-83E6-C25E865D4BB7}" type="pres">
      <dgm:prSet presAssocID="{AE6FDA72-6A3C-4AD2-87D1-958FFC755D73}" presName="FinalChildText" presStyleLbl="revTx" presStyleIdx="1" presStyleCnt="2" custScaleX="128724" custScaleY="50567" custLinFactX="-45471" custLinFactNeighborX="-100000" custLinFactNeighborY="34448">
        <dgm:presLayoutVars>
          <dgm:chMax val="0"/>
          <dgm:chPref val="0"/>
          <dgm:bulletEnabled val="1"/>
        </dgm:presLayoutVars>
      </dgm:prSet>
      <dgm:spPr/>
    </dgm:pt>
  </dgm:ptLst>
  <dgm:cxnLst>
    <dgm:cxn modelId="{1DA11B19-B6DD-487D-A7C8-7C987F2D8325}" srcId="{861701F5-5F0D-4F12-A7B9-6078EDAA75C4}" destId="{782A2C8F-5EC4-40F8-99EF-99F4F06E299A}" srcOrd="1" destOrd="0" parTransId="{B16AD50E-66D6-402D-B7A9-CF3BEA9A8954}" sibTransId="{F52F8C32-682D-49E1-BF2F-0E18B900EC45}"/>
    <dgm:cxn modelId="{22D8FB29-63BE-4056-A1E6-0385922802AB}" type="presOf" srcId="{40FBC25D-67E0-42FD-B6F6-C424CF981496}" destId="{A1187D7B-C9E3-4AD3-B19C-CABE057B784C}" srcOrd="0" destOrd="0" presId="urn:microsoft.com/office/officeart/2005/8/layout/StepDownProcess"/>
    <dgm:cxn modelId="{A9756C2D-C6DE-4FDA-B8EF-CAA0E2F6EDA3}" srcId="{73B04CEB-50BC-4B53-B933-78ADDFF8B770}" destId="{861701F5-5F0D-4F12-A7B9-6078EDAA75C4}" srcOrd="0" destOrd="0" parTransId="{0DE47072-5C83-46CE-BB8C-AC9394F14D6D}" sibTransId="{5636D406-2471-4BCA-8462-16446A4F75B7}"/>
    <dgm:cxn modelId="{6AC9E639-3761-4FEB-BD8F-9CE78A52D098}" type="presOf" srcId="{782A2C8F-5EC4-40F8-99EF-99F4F06E299A}" destId="{A1187D7B-C9E3-4AD3-B19C-CABE057B784C}" srcOrd="0" destOrd="1" presId="urn:microsoft.com/office/officeart/2005/8/layout/StepDownProcess"/>
    <dgm:cxn modelId="{2B80413E-8501-49E3-A515-43418727E93C}" type="presOf" srcId="{AE6FDA72-6A3C-4AD2-87D1-958FFC755D73}" destId="{C81F8448-BFFA-4303-9FED-D06E0E8D8971}" srcOrd="0" destOrd="0" presId="urn:microsoft.com/office/officeart/2005/8/layout/StepDownProcess"/>
    <dgm:cxn modelId="{B3A8EC6E-DFD1-4D5A-86EC-1749AE32A7E9}" type="presOf" srcId="{67146D0A-E582-49BD-B8D3-ADFF9609CC8D}" destId="{9A384868-BD54-4FD0-83E6-C25E865D4BB7}" srcOrd="0" destOrd="0" presId="urn:microsoft.com/office/officeart/2005/8/layout/StepDownProcess"/>
    <dgm:cxn modelId="{3F65908B-7041-48EF-A322-1FFC29B0122F}" srcId="{AE6FDA72-6A3C-4AD2-87D1-958FFC755D73}" destId="{67146D0A-E582-49BD-B8D3-ADFF9609CC8D}" srcOrd="0" destOrd="0" parTransId="{FF6D752F-E258-4C21-8D5A-1E535FB6F372}" sibTransId="{E7AB1990-03E2-400E-ABE8-BEC8F13C08BF}"/>
    <dgm:cxn modelId="{3E23C491-2224-4094-B840-215732D71172}" type="presOf" srcId="{861701F5-5F0D-4F12-A7B9-6078EDAA75C4}" destId="{4AB53235-3EAA-4298-9ADB-CA03DE885AAD}" srcOrd="0" destOrd="0" presId="urn:microsoft.com/office/officeart/2005/8/layout/StepDownProcess"/>
    <dgm:cxn modelId="{C38182A5-F8E9-4DE8-9923-EECC510234D2}" srcId="{861701F5-5F0D-4F12-A7B9-6078EDAA75C4}" destId="{40FBC25D-67E0-42FD-B6F6-C424CF981496}" srcOrd="0" destOrd="0" parTransId="{85D58A7C-C94D-4A79-8603-581020A4AAD2}" sibTransId="{9D07E843-CA09-42DF-9CAB-B58BB595BF47}"/>
    <dgm:cxn modelId="{0DD68DD1-D4CF-48C2-AE7A-00BF4E4BACD6}" srcId="{AE6FDA72-6A3C-4AD2-87D1-958FFC755D73}" destId="{2EA46E24-6DA8-4123-896B-F925F2E96F06}" srcOrd="1" destOrd="0" parTransId="{0F9B032E-0CF4-4493-8E67-EA12EAA5D96B}" sibTransId="{59BB1927-5B00-42EA-8B5D-8985DB217E7C}"/>
    <dgm:cxn modelId="{E109D1E5-E953-48B5-9B45-728EFDADCEB9}" type="presOf" srcId="{2EA46E24-6DA8-4123-896B-F925F2E96F06}" destId="{9A384868-BD54-4FD0-83E6-C25E865D4BB7}" srcOrd="0" destOrd="1" presId="urn:microsoft.com/office/officeart/2005/8/layout/StepDownProcess"/>
    <dgm:cxn modelId="{B70613F1-EF33-4381-B886-4D7FE59DF6CF}" srcId="{73B04CEB-50BC-4B53-B933-78ADDFF8B770}" destId="{AE6FDA72-6A3C-4AD2-87D1-958FFC755D73}" srcOrd="1" destOrd="0" parTransId="{3C6F382F-1DFF-49A0-ADDB-33DF8DCE2579}" sibTransId="{0B131AE0-F845-40D0-AEB2-5BED204FB95E}"/>
    <dgm:cxn modelId="{A457DCF5-E418-44EA-AB3A-7E395CEE481A}" type="presOf" srcId="{73B04CEB-50BC-4B53-B933-78ADDFF8B770}" destId="{DCB2AB2F-23B8-4661-8FD1-86FD8707985A}" srcOrd="0" destOrd="0" presId="urn:microsoft.com/office/officeart/2005/8/layout/StepDownProcess"/>
    <dgm:cxn modelId="{812C2342-49E3-4F22-8962-E020EE718627}" type="presParOf" srcId="{DCB2AB2F-23B8-4661-8FD1-86FD8707985A}" destId="{3C11EEB5-8103-4397-9971-6061BB6305F1}" srcOrd="0" destOrd="0" presId="urn:microsoft.com/office/officeart/2005/8/layout/StepDownProcess"/>
    <dgm:cxn modelId="{B0EC8B24-125A-4092-9F99-C6F7B6317B67}" type="presParOf" srcId="{3C11EEB5-8103-4397-9971-6061BB6305F1}" destId="{139ACFFF-A70D-4B0E-B735-C4AA04B11C0F}" srcOrd="0" destOrd="0" presId="urn:microsoft.com/office/officeart/2005/8/layout/StepDownProcess"/>
    <dgm:cxn modelId="{674D22E0-6347-43F1-8D1E-E229BD61542F}" type="presParOf" srcId="{3C11EEB5-8103-4397-9971-6061BB6305F1}" destId="{4AB53235-3EAA-4298-9ADB-CA03DE885AAD}" srcOrd="1" destOrd="0" presId="urn:microsoft.com/office/officeart/2005/8/layout/StepDownProcess"/>
    <dgm:cxn modelId="{0820FD20-7BA0-4500-8431-9A5B775DBD09}" type="presParOf" srcId="{3C11EEB5-8103-4397-9971-6061BB6305F1}" destId="{A1187D7B-C9E3-4AD3-B19C-CABE057B784C}" srcOrd="2" destOrd="0" presId="urn:microsoft.com/office/officeart/2005/8/layout/StepDownProcess"/>
    <dgm:cxn modelId="{A27A47A9-CD8F-45B5-A5F6-7AC9CEB0CF53}" type="presParOf" srcId="{DCB2AB2F-23B8-4661-8FD1-86FD8707985A}" destId="{7CD63DB4-528E-492B-8A01-0D637A0A7D3D}" srcOrd="1" destOrd="0" presId="urn:microsoft.com/office/officeart/2005/8/layout/StepDownProcess"/>
    <dgm:cxn modelId="{689B08AB-382A-48B7-AAAB-6FE9A08BA0FA}" type="presParOf" srcId="{DCB2AB2F-23B8-4661-8FD1-86FD8707985A}" destId="{80F5C6D3-E3E6-4413-9242-772E45B424C4}" srcOrd="2" destOrd="0" presId="urn:microsoft.com/office/officeart/2005/8/layout/StepDownProcess"/>
    <dgm:cxn modelId="{373A2909-500E-4153-8ACB-9F7DCC8DD243}" type="presParOf" srcId="{80F5C6D3-E3E6-4413-9242-772E45B424C4}" destId="{C81F8448-BFFA-4303-9FED-D06E0E8D8971}" srcOrd="0" destOrd="0" presId="urn:microsoft.com/office/officeart/2005/8/layout/StepDownProcess"/>
    <dgm:cxn modelId="{DBA0D2AC-A4A9-49CB-A334-45B8EFFF6976}" type="presParOf" srcId="{80F5C6D3-E3E6-4413-9242-772E45B424C4}" destId="{9A384868-BD54-4FD0-83E6-C25E865D4BB7}"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0C37DA6A-D3B6-4F46-90D6-2A1870DEAB1E}">
      <dgm:prSet phldrT="[Text]" custT="1"/>
      <dgm:spPr/>
      <dgm:t>
        <a:bodyPr/>
        <a:lstStyle/>
        <a:p>
          <a:pPr>
            <a:buNone/>
          </a:pPr>
          <a:r>
            <a:rPr lang="en-GB" sz="1600" b="1" dirty="0">
              <a:solidFill>
                <a:srgbClr val="FFFFC5"/>
              </a:solidFill>
            </a:rPr>
            <a:t>60 True </a:t>
          </a:r>
          <a:r>
            <a:rPr lang="en-GB" sz="1600" b="1" dirty="0">
              <a:solidFill>
                <a:schemeClr val="accent3">
                  <a:lumMod val="20000"/>
                  <a:lumOff val="80000"/>
                </a:schemeClr>
              </a:solidFill>
            </a:rPr>
            <a:t>Outcomes</a:t>
          </a:r>
        </a:p>
      </dgm:t>
    </dgm:pt>
    <dgm:pt modelId="{A4AFB410-0779-4F83-A764-49387ED7125E}" type="parTrans" cxnId="{6D85AB15-FE32-4A65-8930-0C31FBB288BE}">
      <dgm:prSet/>
      <dgm:spPr/>
      <dgm:t>
        <a:bodyPr/>
        <a:lstStyle/>
        <a:p>
          <a:endParaRPr lang="en-GB"/>
        </a:p>
      </dgm:t>
    </dgm:pt>
    <dgm:pt modelId="{7707B5EF-F9CC-426A-9789-7D68CC9D2EF5}" type="sibTrans" cxnId="{6D85AB15-FE32-4A65-8930-0C31FBB288BE}">
      <dgm:prSet/>
      <dgm:spPr/>
      <dgm:t>
        <a:bodyPr/>
        <a:lstStyle/>
        <a:p>
          <a:endParaRPr lang="en-GB"/>
        </a:p>
      </dgm:t>
    </dgm:pt>
    <dgm:pt modelId="{AE6FDA72-6A3C-4AD2-87D1-958FFC755D73}">
      <dgm:prSet phldrT="[Text]" custT="1"/>
      <dgm:spPr>
        <a:solidFill>
          <a:srgbClr val="D40AA8"/>
        </a:solidFill>
        <a:ln>
          <a:solidFill>
            <a:srgbClr val="FFFFFF"/>
          </a:solidFill>
        </a:ln>
      </dgm:spPr>
      <dgm:t>
        <a:bodyPr/>
        <a:lstStyle/>
        <a:p>
          <a:r>
            <a:rPr lang="en-GB" sz="1600" b="1" dirty="0"/>
            <a:t>Mission Outcome Occurrences</a:t>
          </a:r>
        </a:p>
      </dgm:t>
    </dgm:pt>
    <dgm:pt modelId="{0B131AE0-F845-40D0-AEB2-5BED204FB95E}" type="sibTrans" cxnId="{B70613F1-EF33-4381-B886-4D7FE59DF6CF}">
      <dgm:prSet/>
      <dgm:spPr/>
      <dgm:t>
        <a:bodyPr/>
        <a:lstStyle/>
        <a:p>
          <a:endParaRPr lang="en-GB"/>
        </a:p>
      </dgm:t>
    </dgm:pt>
    <dgm:pt modelId="{3C6F382F-1DFF-49A0-ADDB-33DF8DCE2579}" type="parTrans" cxnId="{B70613F1-EF33-4381-B886-4D7FE59DF6CF}">
      <dgm:prSet/>
      <dgm:spPr/>
      <dgm:t>
        <a:bodyPr/>
        <a:lstStyle/>
        <a:p>
          <a:endParaRPr lang="en-GB"/>
        </a:p>
      </dgm:t>
    </dgm:pt>
    <dgm:pt modelId="{34F2CB0C-0F18-4537-8024-3666DC96850A}">
      <dgm:prSet custT="1"/>
      <dgm:spPr>
        <a:solidFill>
          <a:srgbClr val="0070C0"/>
        </a:solidFill>
      </dgm:spPr>
      <dgm:t>
        <a:bodyPr/>
        <a:lstStyle/>
        <a:p>
          <a:r>
            <a:rPr lang="en-GB" sz="1800" b="1" dirty="0">
              <a:solidFill>
                <a:srgbClr val="D2F0FE"/>
              </a:solidFill>
            </a:rPr>
            <a:t>New Column Creation for Labelling</a:t>
          </a:r>
        </a:p>
      </dgm:t>
    </dgm:pt>
    <dgm:pt modelId="{4E545AB7-8509-4324-B678-B09C89C26D37}" type="parTrans" cxnId="{B3546886-5C12-46A0-A847-40C72BD0F538}">
      <dgm:prSet/>
      <dgm:spPr/>
      <dgm:t>
        <a:bodyPr/>
        <a:lstStyle/>
        <a:p>
          <a:endParaRPr lang="en-GB"/>
        </a:p>
      </dgm:t>
    </dgm:pt>
    <dgm:pt modelId="{72E43BBD-31A3-4592-97BA-22848B84B328}" type="sibTrans" cxnId="{B3546886-5C12-46A0-A847-40C72BD0F538}">
      <dgm:prSet/>
      <dgm:spPr/>
      <dgm:t>
        <a:bodyPr/>
        <a:lstStyle/>
        <a:p>
          <a:endParaRPr lang="en-GB"/>
        </a:p>
      </dgm:t>
    </dgm:pt>
    <dgm:pt modelId="{15CA9455-2271-4362-872C-DE6EAF528151}">
      <dgm:prSet custT="1"/>
      <dgm:spPr/>
      <dgm:t>
        <a:bodyPr/>
        <a:lstStyle/>
        <a:p>
          <a:pPr>
            <a:buNone/>
          </a:pPr>
          <a:r>
            <a:rPr lang="en-GB" sz="1600" b="1" dirty="0">
              <a:solidFill>
                <a:srgbClr val="D2F0FE"/>
              </a:solidFill>
            </a:rPr>
            <a:t>Copied “</a:t>
          </a:r>
          <a:r>
            <a:rPr lang="en-GB" sz="1600" b="1" dirty="0">
              <a:solidFill>
                <a:srgbClr val="FFFFC5"/>
              </a:solidFill>
            </a:rPr>
            <a:t>Outcomes</a:t>
          </a:r>
          <a:r>
            <a:rPr lang="en-GB" sz="1600" b="1" dirty="0">
              <a:solidFill>
                <a:srgbClr val="D2F0FE"/>
              </a:solidFill>
            </a:rPr>
            <a:t>” Column</a:t>
          </a:r>
        </a:p>
      </dgm:t>
    </dgm:pt>
    <dgm:pt modelId="{60C25083-487E-4A91-8B27-4ECDE197EA3E}" type="parTrans" cxnId="{4F8073C6-848C-4520-B1CC-26F7E7497E46}">
      <dgm:prSet/>
      <dgm:spPr/>
      <dgm:t>
        <a:bodyPr/>
        <a:lstStyle/>
        <a:p>
          <a:endParaRPr lang="en-GB"/>
        </a:p>
      </dgm:t>
    </dgm:pt>
    <dgm:pt modelId="{E6578058-5968-4B5F-87E9-E48203AD99F9}" type="sibTrans" cxnId="{4F8073C6-848C-4520-B1CC-26F7E7497E46}">
      <dgm:prSet/>
      <dgm:spPr/>
      <dgm:t>
        <a:bodyPr/>
        <a:lstStyle/>
        <a:p>
          <a:endParaRPr lang="en-GB"/>
        </a:p>
      </dgm:t>
    </dgm:pt>
    <dgm:pt modelId="{7038A33F-0E26-4BFD-AA37-6761309F18A9}">
      <dgm:prSet custT="1"/>
      <dgm:spPr/>
      <dgm:t>
        <a:bodyPr/>
        <a:lstStyle/>
        <a:p>
          <a:pPr>
            <a:buNone/>
          </a:pPr>
          <a:r>
            <a:rPr lang="en-GB" sz="1600" b="1" dirty="0">
              <a:solidFill>
                <a:srgbClr val="D2F0FE"/>
              </a:solidFill>
            </a:rPr>
            <a:t>to New “</a:t>
          </a:r>
          <a:r>
            <a:rPr lang="en-GB" sz="1600" b="1" dirty="0">
              <a:solidFill>
                <a:srgbClr val="FFFFC5"/>
              </a:solidFill>
            </a:rPr>
            <a:t>Class</a:t>
          </a:r>
          <a:r>
            <a:rPr lang="en-GB" sz="1600" b="1" dirty="0">
              <a:solidFill>
                <a:srgbClr val="D2F0FE"/>
              </a:solidFill>
            </a:rPr>
            <a:t>” Column</a:t>
          </a:r>
        </a:p>
      </dgm:t>
    </dgm:pt>
    <dgm:pt modelId="{2A6098DE-F5C8-4045-9AFE-460567DAAC40}" type="parTrans" cxnId="{CA92AB3B-AC41-4F18-8C08-BF69EF063F2E}">
      <dgm:prSet/>
      <dgm:spPr/>
      <dgm:t>
        <a:bodyPr/>
        <a:lstStyle/>
        <a:p>
          <a:endParaRPr lang="en-GB"/>
        </a:p>
      </dgm:t>
    </dgm:pt>
    <dgm:pt modelId="{C2F340FF-F3C3-482E-B1B6-D76DA04185CD}" type="sibTrans" cxnId="{CA92AB3B-AC41-4F18-8C08-BF69EF063F2E}">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80F5C6D3-E3E6-4413-9242-772E45B424C4}" type="pres">
      <dgm:prSet presAssocID="{AE6FDA72-6A3C-4AD2-87D1-958FFC755D73}" presName="composite" presStyleCnt="0"/>
      <dgm:spPr/>
    </dgm:pt>
    <dgm:pt modelId="{A90F55C1-203C-4129-A903-C7F3B3FA160E}" type="pres">
      <dgm:prSet presAssocID="{AE6FDA72-6A3C-4AD2-87D1-958FFC755D73}" presName="bentUpArrow1" presStyleLbl="alignImgPlace1" presStyleIdx="0" presStyleCnt="1" custLinFactY="57493" custLinFactNeighborX="-2249" custLinFactNeighborY="100000"/>
      <dgm:spPr/>
    </dgm:pt>
    <dgm:pt modelId="{C81F8448-BFFA-4303-9FED-D06E0E8D8971}" type="pres">
      <dgm:prSet presAssocID="{AE6FDA72-6A3C-4AD2-87D1-958FFC755D73}" presName="ParentText" presStyleLbl="node1" presStyleIdx="0" presStyleCnt="2" custScaleX="152397" custLinFactX="-63785" custLinFactNeighborX="-100000" custLinFactNeighborY="13046">
        <dgm:presLayoutVars>
          <dgm:chMax val="1"/>
          <dgm:chPref val="1"/>
          <dgm:bulletEnabled val="1"/>
        </dgm:presLayoutVars>
      </dgm:prSet>
      <dgm:spPr/>
    </dgm:pt>
    <dgm:pt modelId="{1B315201-B6AE-41DA-BBE7-CFF6E0632764}" type="pres">
      <dgm:prSet presAssocID="{AE6FDA72-6A3C-4AD2-87D1-958FFC755D73}" presName="ChildText" presStyleLbl="revTx" presStyleIdx="0" presStyleCnt="2" custScaleX="281308" custLinFactNeighborX="-84763" custLinFactNeighborY="24211">
        <dgm:presLayoutVars>
          <dgm:chMax val="0"/>
          <dgm:chPref val="0"/>
          <dgm:bulletEnabled val="1"/>
        </dgm:presLayoutVars>
      </dgm:prSet>
      <dgm:spPr/>
    </dgm:pt>
    <dgm:pt modelId="{6118EC94-7C75-4DDF-B882-937B53ED6FF1}" type="pres">
      <dgm:prSet presAssocID="{0B131AE0-F845-40D0-AEB2-5BED204FB95E}" presName="sibTrans" presStyleCnt="0"/>
      <dgm:spPr/>
    </dgm:pt>
    <dgm:pt modelId="{5A96F499-EFA6-4031-9421-C71AA6B5113C}" type="pres">
      <dgm:prSet presAssocID="{34F2CB0C-0F18-4537-8024-3666DC96850A}" presName="composite" presStyleCnt="0"/>
      <dgm:spPr/>
    </dgm:pt>
    <dgm:pt modelId="{ECB8272F-0A85-444E-8C51-43F500D7CBC0}" type="pres">
      <dgm:prSet presAssocID="{34F2CB0C-0F18-4537-8024-3666DC96850A}" presName="ParentText" presStyleLbl="node1" presStyleIdx="1" presStyleCnt="2" custScaleX="173142" custLinFactX="4461" custLinFactNeighborX="100000" custLinFactNeighborY="-99287">
        <dgm:presLayoutVars>
          <dgm:chMax val="1"/>
          <dgm:chPref val="1"/>
          <dgm:bulletEnabled val="1"/>
        </dgm:presLayoutVars>
      </dgm:prSet>
      <dgm:spPr/>
    </dgm:pt>
    <dgm:pt modelId="{FD980631-1C21-4C36-B2B7-4ABF570F140A}" type="pres">
      <dgm:prSet presAssocID="{34F2CB0C-0F18-4537-8024-3666DC96850A}" presName="FinalChildText" presStyleLbl="revTx" presStyleIdx="1" presStyleCnt="2" custScaleX="304132" custLinFactX="100000" custLinFactY="-14773" custLinFactNeighborX="198709" custLinFactNeighborY="-100000">
        <dgm:presLayoutVars>
          <dgm:chMax val="0"/>
          <dgm:chPref val="0"/>
          <dgm:bulletEnabled val="1"/>
        </dgm:presLayoutVars>
      </dgm:prSet>
      <dgm:spPr/>
    </dgm:pt>
  </dgm:ptLst>
  <dgm:cxnLst>
    <dgm:cxn modelId="{6D85AB15-FE32-4A65-8930-0C31FBB288BE}" srcId="{AE6FDA72-6A3C-4AD2-87D1-958FFC755D73}" destId="{0C37DA6A-D3B6-4F46-90D6-2A1870DEAB1E}" srcOrd="0" destOrd="0" parTransId="{A4AFB410-0779-4F83-A764-49387ED7125E}" sibTransId="{7707B5EF-F9CC-426A-9789-7D68CC9D2EF5}"/>
    <dgm:cxn modelId="{CA92AB3B-AC41-4F18-8C08-BF69EF063F2E}" srcId="{34F2CB0C-0F18-4537-8024-3666DC96850A}" destId="{7038A33F-0E26-4BFD-AA37-6761309F18A9}" srcOrd="1" destOrd="0" parTransId="{2A6098DE-F5C8-4045-9AFE-460567DAAC40}" sibTransId="{C2F340FF-F3C3-482E-B1B6-D76DA04185CD}"/>
    <dgm:cxn modelId="{2B80413E-8501-49E3-A515-43418727E93C}" type="presOf" srcId="{AE6FDA72-6A3C-4AD2-87D1-958FFC755D73}" destId="{C81F8448-BFFA-4303-9FED-D06E0E8D8971}" srcOrd="0" destOrd="0" presId="urn:microsoft.com/office/officeart/2005/8/layout/StepDownProcess"/>
    <dgm:cxn modelId="{35EBF745-27E8-4B22-8136-6D1199503763}" type="presOf" srcId="{34F2CB0C-0F18-4537-8024-3666DC96850A}" destId="{ECB8272F-0A85-444E-8C51-43F500D7CBC0}" srcOrd="0" destOrd="0" presId="urn:microsoft.com/office/officeart/2005/8/layout/StepDownProcess"/>
    <dgm:cxn modelId="{B3546886-5C12-46A0-A847-40C72BD0F538}" srcId="{73B04CEB-50BC-4B53-B933-78ADDFF8B770}" destId="{34F2CB0C-0F18-4537-8024-3666DC96850A}" srcOrd="1" destOrd="0" parTransId="{4E545AB7-8509-4324-B678-B09C89C26D37}" sibTransId="{72E43BBD-31A3-4592-97BA-22848B84B328}"/>
    <dgm:cxn modelId="{C8CB319A-9D71-4CDE-82CA-351CAD198733}" type="presOf" srcId="{15CA9455-2271-4362-872C-DE6EAF528151}" destId="{FD980631-1C21-4C36-B2B7-4ABF570F140A}" srcOrd="0" destOrd="0" presId="urn:microsoft.com/office/officeart/2005/8/layout/StepDownProcess"/>
    <dgm:cxn modelId="{0C5A00C5-DF93-4E4B-B561-4CBFD2BCD5C9}" type="presOf" srcId="{7038A33F-0E26-4BFD-AA37-6761309F18A9}" destId="{FD980631-1C21-4C36-B2B7-4ABF570F140A}" srcOrd="0" destOrd="1" presId="urn:microsoft.com/office/officeart/2005/8/layout/StepDownProcess"/>
    <dgm:cxn modelId="{4F8073C6-848C-4520-B1CC-26F7E7497E46}" srcId="{34F2CB0C-0F18-4537-8024-3666DC96850A}" destId="{15CA9455-2271-4362-872C-DE6EAF528151}" srcOrd="0" destOrd="0" parTransId="{60C25083-487E-4A91-8B27-4ECDE197EA3E}" sibTransId="{E6578058-5968-4B5F-87E9-E48203AD99F9}"/>
    <dgm:cxn modelId="{92658FD9-86CF-4F91-B7D6-99398C96958C}" type="presOf" srcId="{0C37DA6A-D3B6-4F46-90D6-2A1870DEAB1E}" destId="{1B315201-B6AE-41DA-BBE7-CFF6E0632764}" srcOrd="0" destOrd="0" presId="urn:microsoft.com/office/officeart/2005/8/layout/StepDownProcess"/>
    <dgm:cxn modelId="{B70613F1-EF33-4381-B886-4D7FE59DF6CF}" srcId="{73B04CEB-50BC-4B53-B933-78ADDFF8B770}" destId="{AE6FDA72-6A3C-4AD2-87D1-958FFC755D73}" srcOrd="0" destOrd="0" parTransId="{3C6F382F-1DFF-49A0-ADDB-33DF8DCE2579}" sibTransId="{0B131AE0-F845-40D0-AEB2-5BED204FB95E}"/>
    <dgm:cxn modelId="{A457DCF5-E418-44EA-AB3A-7E395CEE481A}" type="presOf" srcId="{73B04CEB-50BC-4B53-B933-78ADDFF8B770}" destId="{DCB2AB2F-23B8-4661-8FD1-86FD8707985A}" srcOrd="0" destOrd="0" presId="urn:microsoft.com/office/officeart/2005/8/layout/StepDownProcess"/>
    <dgm:cxn modelId="{689B08AB-382A-48B7-AAAB-6FE9A08BA0FA}" type="presParOf" srcId="{DCB2AB2F-23B8-4661-8FD1-86FD8707985A}" destId="{80F5C6D3-E3E6-4413-9242-772E45B424C4}" srcOrd="0" destOrd="0" presId="urn:microsoft.com/office/officeart/2005/8/layout/StepDownProcess"/>
    <dgm:cxn modelId="{B86CCADD-9A34-4DAB-A9CE-93AD30BB5857}" type="presParOf" srcId="{80F5C6D3-E3E6-4413-9242-772E45B424C4}" destId="{A90F55C1-203C-4129-A903-C7F3B3FA160E}" srcOrd="0" destOrd="0" presId="urn:microsoft.com/office/officeart/2005/8/layout/StepDownProcess"/>
    <dgm:cxn modelId="{373A2909-500E-4153-8ACB-9F7DCC8DD243}" type="presParOf" srcId="{80F5C6D3-E3E6-4413-9242-772E45B424C4}" destId="{C81F8448-BFFA-4303-9FED-D06E0E8D8971}" srcOrd="1" destOrd="0" presId="urn:microsoft.com/office/officeart/2005/8/layout/StepDownProcess"/>
    <dgm:cxn modelId="{C5DA9CF5-16DC-4A4C-A564-3665D018004E}" type="presParOf" srcId="{80F5C6D3-E3E6-4413-9242-772E45B424C4}" destId="{1B315201-B6AE-41DA-BBE7-CFF6E0632764}" srcOrd="2" destOrd="0" presId="urn:microsoft.com/office/officeart/2005/8/layout/StepDownProcess"/>
    <dgm:cxn modelId="{EC12EAEE-A05B-4691-A16E-5737FA67C567}" type="presParOf" srcId="{DCB2AB2F-23B8-4661-8FD1-86FD8707985A}" destId="{6118EC94-7C75-4DDF-B882-937B53ED6FF1}" srcOrd="1" destOrd="0" presId="urn:microsoft.com/office/officeart/2005/8/layout/StepDownProcess"/>
    <dgm:cxn modelId="{C017C37D-C014-4B62-8FDF-414DBCEB10ED}" type="presParOf" srcId="{DCB2AB2F-23B8-4661-8FD1-86FD8707985A}" destId="{5A96F499-EFA6-4031-9421-C71AA6B5113C}" srcOrd="2" destOrd="0" presId="urn:microsoft.com/office/officeart/2005/8/layout/StepDownProcess"/>
    <dgm:cxn modelId="{8F1A5C46-7321-4FE7-A166-A22D608D46C5}" type="presParOf" srcId="{5A96F499-EFA6-4031-9421-C71AA6B5113C}" destId="{ECB8272F-0A85-444E-8C51-43F500D7CBC0}" srcOrd="0" destOrd="0" presId="urn:microsoft.com/office/officeart/2005/8/layout/StepDownProcess"/>
    <dgm:cxn modelId="{9907ED00-F560-446F-838C-4D66CAFF2D21}" type="presParOf" srcId="{5A96F499-EFA6-4031-9421-C71AA6B5113C}" destId="{FD980631-1C21-4C36-B2B7-4ABF570F140A}"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861701F5-5F0D-4F12-A7B9-6078EDAA75C4}">
      <dgm:prSet phldrT="[Text]" custT="1"/>
      <dgm:spPr>
        <a:solidFill>
          <a:srgbClr val="D40AA8"/>
        </a:solidFill>
        <a:ln>
          <a:solidFill>
            <a:srgbClr val="FFFFFF"/>
          </a:solidFill>
        </a:ln>
      </dgm:spPr>
      <dgm:t>
        <a:bodyPr/>
        <a:lstStyle/>
        <a:p>
          <a:pPr algn="ctr"/>
          <a:r>
            <a:rPr lang="en-GB" sz="1600" b="1" dirty="0"/>
            <a:t>Interpretation</a:t>
          </a:r>
        </a:p>
      </dgm:t>
    </dgm:pt>
    <dgm:pt modelId="{0DE47072-5C83-46CE-BB8C-AC9394F14D6D}" type="parTrans" cxnId="{A9756C2D-C6DE-4FDA-B8EF-CAA0E2F6EDA3}">
      <dgm:prSet/>
      <dgm:spPr/>
      <dgm:t>
        <a:bodyPr/>
        <a:lstStyle/>
        <a:p>
          <a:pPr algn="ctr"/>
          <a:endParaRPr lang="en-GB"/>
        </a:p>
      </dgm:t>
    </dgm:pt>
    <dgm:pt modelId="{5636D406-2471-4BCA-8462-16446A4F75B7}" type="sibTrans" cxnId="{A9756C2D-C6DE-4FDA-B8EF-CAA0E2F6EDA3}">
      <dgm:prSet/>
      <dgm:spPr/>
      <dgm:t>
        <a:bodyPr/>
        <a:lstStyle/>
        <a:p>
          <a:pPr algn="ctr"/>
          <a:endParaRPr lang="en-GB"/>
        </a:p>
      </dgm:t>
    </dgm:pt>
    <dgm:pt modelId="{40FBC25D-67E0-42FD-B6F6-C424CF981496}">
      <dgm:prSet phldrT="[Text]" custT="1"/>
      <dgm:spPr/>
      <dgm:t>
        <a:bodyPr/>
        <a:lstStyle/>
        <a:p>
          <a:pPr algn="l">
            <a:buNone/>
          </a:pPr>
          <a:r>
            <a:rPr lang="en-GB" sz="1400" b="1" dirty="0">
              <a:solidFill>
                <a:schemeClr val="accent2">
                  <a:lumMod val="20000"/>
                  <a:lumOff val="80000"/>
                </a:schemeClr>
              </a:solidFill>
            </a:rPr>
            <a:t>Task 1: </a:t>
          </a:r>
          <a:r>
            <a:rPr lang="en-GB" sz="1400" b="1" dirty="0">
              <a:solidFill>
                <a:srgbClr val="FFFFC5"/>
              </a:solidFill>
            </a:rPr>
            <a:t>Increase in success rate </a:t>
          </a:r>
          <a:r>
            <a:rPr lang="en-GB" sz="1400" b="1" dirty="0">
              <a:solidFill>
                <a:schemeClr val="accent2">
                  <a:lumMod val="20000"/>
                  <a:lumOff val="80000"/>
                </a:schemeClr>
              </a:solidFill>
            </a:rPr>
            <a:t>for each site</a:t>
          </a:r>
          <a:endParaRPr lang="en-GB" sz="1400" dirty="0"/>
        </a:p>
      </dgm:t>
    </dgm:pt>
    <dgm:pt modelId="{85D58A7C-C94D-4A79-8603-581020A4AAD2}" type="parTrans" cxnId="{C38182A5-F8E9-4DE8-9923-EECC510234D2}">
      <dgm:prSet/>
      <dgm:spPr/>
      <dgm:t>
        <a:bodyPr/>
        <a:lstStyle/>
        <a:p>
          <a:pPr algn="ctr"/>
          <a:endParaRPr lang="en-GB"/>
        </a:p>
      </dgm:t>
    </dgm:pt>
    <dgm:pt modelId="{9D07E843-CA09-42DF-9CAB-B58BB595BF47}" type="sibTrans" cxnId="{C38182A5-F8E9-4DE8-9923-EECC510234D2}">
      <dgm:prSet/>
      <dgm:spPr/>
      <dgm:t>
        <a:bodyPr/>
        <a:lstStyle/>
        <a:p>
          <a:pPr algn="ctr"/>
          <a:endParaRPr lang="en-GB"/>
        </a:p>
      </dgm:t>
    </dgm:pt>
    <dgm:pt modelId="{48B48C57-B0DB-4048-B93A-855A4CD245C6}">
      <dgm:prSet phldrT="[Text]" custT="1"/>
      <dgm:spPr/>
      <dgm:t>
        <a:bodyPr/>
        <a:lstStyle/>
        <a:p>
          <a:pPr algn="l">
            <a:buNone/>
          </a:pPr>
          <a:r>
            <a:rPr lang="en-GB" sz="1400" b="1" dirty="0">
              <a:solidFill>
                <a:schemeClr val="accent2">
                  <a:lumMod val="20000"/>
                  <a:lumOff val="80000"/>
                </a:schemeClr>
              </a:solidFill>
            </a:rPr>
            <a:t>Task 2: </a:t>
          </a:r>
          <a:r>
            <a:rPr lang="en-GB" sz="1400" b="1" dirty="0">
              <a:solidFill>
                <a:srgbClr val="FFFFC5"/>
              </a:solidFill>
            </a:rPr>
            <a:t>Landing Failures </a:t>
          </a:r>
          <a:r>
            <a:rPr lang="en-GB" sz="1400" b="1" dirty="0">
              <a:solidFill>
                <a:schemeClr val="accent2">
                  <a:lumMod val="20000"/>
                  <a:lumOff val="80000"/>
                </a:schemeClr>
              </a:solidFill>
            </a:rPr>
            <a:t>seem to be related to </a:t>
          </a:r>
          <a:r>
            <a:rPr lang="en-GB" sz="1400" b="1" dirty="0">
              <a:solidFill>
                <a:srgbClr val="FFFFC5"/>
              </a:solidFill>
            </a:rPr>
            <a:t>excessive payload</a:t>
          </a:r>
          <a:endParaRPr lang="en-GB" sz="1400" dirty="0">
            <a:solidFill>
              <a:srgbClr val="FFFFC5"/>
            </a:solidFill>
          </a:endParaRPr>
        </a:p>
      </dgm:t>
    </dgm:pt>
    <dgm:pt modelId="{68C9A73E-4D38-40A2-A66D-18E831AD8BAD}" type="parTrans" cxnId="{5B691683-D178-4181-84CF-9359A6451673}">
      <dgm:prSet/>
      <dgm:spPr/>
      <dgm:t>
        <a:bodyPr/>
        <a:lstStyle/>
        <a:p>
          <a:endParaRPr lang="en-GB"/>
        </a:p>
      </dgm:t>
    </dgm:pt>
    <dgm:pt modelId="{2FFB98BD-F8F7-4A26-AFCD-A00185C238FC}" type="sibTrans" cxnId="{5B691683-D178-4181-84CF-9359A6451673}">
      <dgm:prSet/>
      <dgm:spPr/>
      <dgm:t>
        <a:bodyPr/>
        <a:lstStyle/>
        <a:p>
          <a:endParaRPr lang="en-GB"/>
        </a:p>
      </dgm:t>
    </dgm:pt>
    <dgm:pt modelId="{D01BB601-D272-4039-9B5A-4900FBF55CEB}">
      <dgm:prSet phldrT="[Text]" custT="1"/>
      <dgm:spPr/>
      <dgm:t>
        <a:bodyPr/>
        <a:lstStyle/>
        <a:p>
          <a:pPr algn="l">
            <a:buNone/>
          </a:pPr>
          <a:endParaRPr lang="en-GB" sz="1800" dirty="0"/>
        </a:p>
      </dgm:t>
    </dgm:pt>
    <dgm:pt modelId="{3E38B4AA-8A3C-470A-B744-F1EED647F27F}" type="parTrans" cxnId="{5A7C2BB1-E246-4770-8896-8ADF7505B4EF}">
      <dgm:prSet/>
      <dgm:spPr/>
      <dgm:t>
        <a:bodyPr/>
        <a:lstStyle/>
        <a:p>
          <a:endParaRPr lang="en-GB"/>
        </a:p>
      </dgm:t>
    </dgm:pt>
    <dgm:pt modelId="{E6E924E3-67AF-496F-BA36-64A2F002710E}" type="sibTrans" cxnId="{5A7C2BB1-E246-4770-8896-8ADF7505B4EF}">
      <dgm:prSet/>
      <dgm:spPr/>
      <dgm:t>
        <a:bodyPr/>
        <a:lstStyle/>
        <a:p>
          <a:endParaRPr lang="en-GB"/>
        </a:p>
      </dgm:t>
    </dgm:pt>
    <dgm:pt modelId="{86CF671F-A085-41D1-8D95-A853289D4351}">
      <dgm:prSet phldrT="[Text]" custT="1"/>
      <dgm:spPr/>
      <dgm:t>
        <a:bodyPr/>
        <a:lstStyle/>
        <a:p>
          <a:pPr algn="l">
            <a:buNone/>
          </a:pPr>
          <a:r>
            <a:rPr lang="en-GB" sz="1400" b="1" dirty="0">
              <a:solidFill>
                <a:schemeClr val="accent2">
                  <a:lumMod val="20000"/>
                  <a:lumOff val="80000"/>
                </a:schemeClr>
              </a:solidFill>
            </a:rPr>
            <a:t>Task 3:  Best success rate was exhibited by </a:t>
          </a:r>
          <a:br>
            <a:rPr lang="en-GB" sz="1400" b="1" dirty="0">
              <a:solidFill>
                <a:schemeClr val="accent2">
                  <a:lumMod val="20000"/>
                  <a:lumOff val="80000"/>
                </a:schemeClr>
              </a:solidFill>
            </a:rPr>
          </a:br>
          <a:r>
            <a:rPr lang="en-GB" sz="1400" b="1" dirty="0">
              <a:solidFill>
                <a:schemeClr val="accent2">
                  <a:lumMod val="20000"/>
                  <a:lumOff val="80000"/>
                </a:schemeClr>
              </a:solidFill>
            </a:rPr>
            <a:t>“</a:t>
          </a:r>
          <a:r>
            <a:rPr lang="en-GB" sz="1400" b="1" dirty="0">
              <a:solidFill>
                <a:srgbClr val="FFFFC5"/>
              </a:solidFill>
            </a:rPr>
            <a:t>ES-L1</a:t>
          </a:r>
          <a:r>
            <a:rPr lang="en-GB" sz="1400" b="1" dirty="0">
              <a:solidFill>
                <a:schemeClr val="accent2">
                  <a:lumMod val="20000"/>
                  <a:lumOff val="80000"/>
                </a:schemeClr>
              </a:solidFill>
            </a:rPr>
            <a:t>”, “</a:t>
          </a:r>
          <a:r>
            <a:rPr lang="en-GB" sz="1400" b="1" dirty="0">
              <a:solidFill>
                <a:srgbClr val="FFFFC5"/>
              </a:solidFill>
            </a:rPr>
            <a:t>GEO</a:t>
          </a:r>
          <a:r>
            <a:rPr lang="en-GB" sz="1400" b="1" dirty="0">
              <a:solidFill>
                <a:schemeClr val="accent2">
                  <a:lumMod val="20000"/>
                  <a:lumOff val="80000"/>
                </a:schemeClr>
              </a:solidFill>
            </a:rPr>
            <a:t>”, “</a:t>
          </a:r>
          <a:r>
            <a:rPr lang="en-GB" sz="1400" b="1" dirty="0">
              <a:solidFill>
                <a:srgbClr val="FFFFC5"/>
              </a:solidFill>
            </a:rPr>
            <a:t>HEO</a:t>
          </a:r>
          <a:r>
            <a:rPr lang="en-GB" sz="1400" b="1" dirty="0">
              <a:solidFill>
                <a:schemeClr val="accent2">
                  <a:lumMod val="20000"/>
                  <a:lumOff val="80000"/>
                </a:schemeClr>
              </a:solidFill>
            </a:rPr>
            <a:t>” &amp; “</a:t>
          </a:r>
          <a:r>
            <a:rPr lang="en-GB" sz="1400" b="1" dirty="0">
              <a:solidFill>
                <a:srgbClr val="FFFFC5"/>
              </a:solidFill>
            </a:rPr>
            <a:t>SSO</a:t>
          </a:r>
          <a:r>
            <a:rPr lang="en-GB" sz="1400" b="1" dirty="0">
              <a:solidFill>
                <a:schemeClr val="accent2">
                  <a:lumMod val="20000"/>
                  <a:lumOff val="80000"/>
                </a:schemeClr>
              </a:solidFill>
            </a:rPr>
            <a:t>”</a:t>
          </a:r>
          <a:endParaRPr lang="en-GB" sz="1400" dirty="0"/>
        </a:p>
      </dgm:t>
    </dgm:pt>
    <dgm:pt modelId="{FB918795-2985-4E9A-A1BE-DE8C1E7ADA6E}" type="parTrans" cxnId="{1082B115-BE24-47CA-B0CB-073B902CA0E4}">
      <dgm:prSet/>
      <dgm:spPr/>
      <dgm:t>
        <a:bodyPr/>
        <a:lstStyle/>
        <a:p>
          <a:endParaRPr lang="en-GB"/>
        </a:p>
      </dgm:t>
    </dgm:pt>
    <dgm:pt modelId="{3A8919C3-A464-48F3-9682-A9086B66D66F}" type="sibTrans" cxnId="{1082B115-BE24-47CA-B0CB-073B902CA0E4}">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3C11EEB5-8103-4397-9971-6061BB6305F1}" type="pres">
      <dgm:prSet presAssocID="{861701F5-5F0D-4F12-A7B9-6078EDAA75C4}" presName="composite" presStyleCnt="0"/>
      <dgm:spPr/>
    </dgm:pt>
    <dgm:pt modelId="{4AB53235-3EAA-4298-9ADB-CA03DE885AAD}" type="pres">
      <dgm:prSet presAssocID="{861701F5-5F0D-4F12-A7B9-6078EDAA75C4}" presName="ParentText" presStyleLbl="node1" presStyleIdx="0" presStyleCnt="1" custScaleX="147466" custScaleY="77556" custLinFactX="-62127" custLinFactNeighborX="-100000" custLinFactNeighborY="-17143">
        <dgm:presLayoutVars>
          <dgm:chMax val="1"/>
          <dgm:chPref val="1"/>
          <dgm:bulletEnabled val="1"/>
        </dgm:presLayoutVars>
      </dgm:prSet>
      <dgm:spPr/>
    </dgm:pt>
    <dgm:pt modelId="{3AF0E292-95A4-4AE2-9EF9-215FE90DD2B5}" type="pres">
      <dgm:prSet presAssocID="{861701F5-5F0D-4F12-A7B9-6078EDAA75C4}" presName="FinalChildText" presStyleLbl="revTx" presStyleIdx="0" presStyleCnt="1" custScaleX="522344" custScaleY="204946" custLinFactX="2883" custLinFactNeighborX="100000" custLinFactNeighborY="11012">
        <dgm:presLayoutVars>
          <dgm:chMax val="0"/>
          <dgm:chPref val="0"/>
          <dgm:bulletEnabled val="1"/>
        </dgm:presLayoutVars>
      </dgm:prSet>
      <dgm:spPr/>
    </dgm:pt>
  </dgm:ptLst>
  <dgm:cxnLst>
    <dgm:cxn modelId="{1082B115-BE24-47CA-B0CB-073B902CA0E4}" srcId="{861701F5-5F0D-4F12-A7B9-6078EDAA75C4}" destId="{86CF671F-A085-41D1-8D95-A853289D4351}" srcOrd="2" destOrd="0" parTransId="{FB918795-2985-4E9A-A1BE-DE8C1E7ADA6E}" sibTransId="{3A8919C3-A464-48F3-9682-A9086B66D66F}"/>
    <dgm:cxn modelId="{A9756C2D-C6DE-4FDA-B8EF-CAA0E2F6EDA3}" srcId="{73B04CEB-50BC-4B53-B933-78ADDFF8B770}" destId="{861701F5-5F0D-4F12-A7B9-6078EDAA75C4}" srcOrd="0" destOrd="0" parTransId="{0DE47072-5C83-46CE-BB8C-AC9394F14D6D}" sibTransId="{5636D406-2471-4BCA-8462-16446A4F75B7}"/>
    <dgm:cxn modelId="{F1E6A462-CA12-494B-8FBE-B942E99BC034}" type="presOf" srcId="{D01BB601-D272-4039-9B5A-4900FBF55CEB}" destId="{3AF0E292-95A4-4AE2-9EF9-215FE90DD2B5}" srcOrd="0" destOrd="3" presId="urn:microsoft.com/office/officeart/2005/8/layout/StepDownProcess"/>
    <dgm:cxn modelId="{B74A8751-DA22-4AC1-AF04-813C6154C613}" type="presOf" srcId="{48B48C57-B0DB-4048-B93A-855A4CD245C6}" destId="{3AF0E292-95A4-4AE2-9EF9-215FE90DD2B5}" srcOrd="0" destOrd="1" presId="urn:microsoft.com/office/officeart/2005/8/layout/StepDownProcess"/>
    <dgm:cxn modelId="{B5EAC057-68C6-4843-8911-6118726F3FF4}" type="presOf" srcId="{40FBC25D-67E0-42FD-B6F6-C424CF981496}" destId="{3AF0E292-95A4-4AE2-9EF9-215FE90DD2B5}" srcOrd="0" destOrd="0" presId="urn:microsoft.com/office/officeart/2005/8/layout/StepDownProcess"/>
    <dgm:cxn modelId="{2A330E78-BD26-4C95-B57B-BC9330937AB2}" type="presOf" srcId="{86CF671F-A085-41D1-8D95-A853289D4351}" destId="{3AF0E292-95A4-4AE2-9EF9-215FE90DD2B5}" srcOrd="0" destOrd="2" presId="urn:microsoft.com/office/officeart/2005/8/layout/StepDownProcess"/>
    <dgm:cxn modelId="{5B691683-D178-4181-84CF-9359A6451673}" srcId="{861701F5-5F0D-4F12-A7B9-6078EDAA75C4}" destId="{48B48C57-B0DB-4048-B93A-855A4CD245C6}" srcOrd="1" destOrd="0" parTransId="{68C9A73E-4D38-40A2-A66D-18E831AD8BAD}" sibTransId="{2FFB98BD-F8F7-4A26-AFCD-A00185C238FC}"/>
    <dgm:cxn modelId="{9586B992-FC87-48C4-9E6F-DE812ED5F2B0}" type="presOf" srcId="{861701F5-5F0D-4F12-A7B9-6078EDAA75C4}" destId="{4AB53235-3EAA-4298-9ADB-CA03DE885AAD}" srcOrd="0" destOrd="0" presId="urn:microsoft.com/office/officeart/2005/8/layout/StepDownProcess"/>
    <dgm:cxn modelId="{C38182A5-F8E9-4DE8-9923-EECC510234D2}" srcId="{861701F5-5F0D-4F12-A7B9-6078EDAA75C4}" destId="{40FBC25D-67E0-42FD-B6F6-C424CF981496}" srcOrd="0" destOrd="0" parTransId="{85D58A7C-C94D-4A79-8603-581020A4AAD2}" sibTransId="{9D07E843-CA09-42DF-9CAB-B58BB595BF47}"/>
    <dgm:cxn modelId="{5A7C2BB1-E246-4770-8896-8ADF7505B4EF}" srcId="{861701F5-5F0D-4F12-A7B9-6078EDAA75C4}" destId="{D01BB601-D272-4039-9B5A-4900FBF55CEB}" srcOrd="3" destOrd="0" parTransId="{3E38B4AA-8A3C-470A-B744-F1EED647F27F}" sibTransId="{E6E924E3-67AF-496F-BA36-64A2F002710E}"/>
    <dgm:cxn modelId="{A457DCF5-E418-44EA-AB3A-7E395CEE481A}" type="presOf" srcId="{73B04CEB-50BC-4B53-B933-78ADDFF8B770}" destId="{DCB2AB2F-23B8-4661-8FD1-86FD8707985A}" srcOrd="0" destOrd="0" presId="urn:microsoft.com/office/officeart/2005/8/layout/StepDownProcess"/>
    <dgm:cxn modelId="{13E5422C-9DEF-42CE-8263-1BFF169275F8}" type="presParOf" srcId="{DCB2AB2F-23B8-4661-8FD1-86FD8707985A}" destId="{3C11EEB5-8103-4397-9971-6061BB6305F1}" srcOrd="0" destOrd="0" presId="urn:microsoft.com/office/officeart/2005/8/layout/StepDownProcess"/>
    <dgm:cxn modelId="{E00EBC46-858F-42E8-8C9D-383FFEDADBCE}" type="presParOf" srcId="{3C11EEB5-8103-4397-9971-6061BB6305F1}" destId="{4AB53235-3EAA-4298-9ADB-CA03DE885AAD}" srcOrd="0" destOrd="0" presId="urn:microsoft.com/office/officeart/2005/8/layout/StepDownProcess"/>
    <dgm:cxn modelId="{AF049863-1420-4BA0-88EB-B6048AC6EE88}" type="presParOf" srcId="{3C11EEB5-8103-4397-9971-6061BB6305F1}" destId="{3AF0E292-95A4-4AE2-9EF9-215FE90DD2B5}"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B04CEB-50BC-4B53-B933-78ADDFF8B770}"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861701F5-5F0D-4F12-A7B9-6078EDAA75C4}">
      <dgm:prSet phldrT="[Text]" custT="1"/>
      <dgm:spPr>
        <a:solidFill>
          <a:srgbClr val="D40AA8"/>
        </a:solidFill>
        <a:ln>
          <a:solidFill>
            <a:srgbClr val="FFFFFF"/>
          </a:solidFill>
        </a:ln>
      </dgm:spPr>
      <dgm:t>
        <a:bodyPr/>
        <a:lstStyle/>
        <a:p>
          <a:pPr algn="ctr"/>
          <a:r>
            <a:rPr lang="en-GB" sz="1400" b="1" dirty="0"/>
            <a:t>Task 4</a:t>
          </a:r>
        </a:p>
      </dgm:t>
    </dgm:pt>
    <dgm:pt modelId="{0DE47072-5C83-46CE-BB8C-AC9394F14D6D}" type="parTrans" cxnId="{A9756C2D-C6DE-4FDA-B8EF-CAA0E2F6EDA3}">
      <dgm:prSet/>
      <dgm:spPr/>
      <dgm:t>
        <a:bodyPr/>
        <a:lstStyle/>
        <a:p>
          <a:pPr algn="ctr"/>
          <a:endParaRPr lang="en-GB"/>
        </a:p>
      </dgm:t>
    </dgm:pt>
    <dgm:pt modelId="{5636D406-2471-4BCA-8462-16446A4F75B7}" type="sibTrans" cxnId="{A9756C2D-C6DE-4FDA-B8EF-CAA0E2F6EDA3}">
      <dgm:prSet/>
      <dgm:spPr/>
      <dgm:t>
        <a:bodyPr/>
        <a:lstStyle/>
        <a:p>
          <a:pPr algn="ctr"/>
          <a:endParaRPr lang="en-GB"/>
        </a:p>
      </dgm:t>
    </dgm:pt>
    <dgm:pt modelId="{40FBC25D-67E0-42FD-B6F6-C424CF981496}">
      <dgm:prSet phldrT="[Text]" custT="1"/>
      <dgm:spPr/>
      <dgm:t>
        <a:bodyPr/>
        <a:lstStyle/>
        <a:p>
          <a:pPr algn="l">
            <a:buNone/>
          </a:pPr>
          <a:r>
            <a:rPr lang="en-GB" sz="1400" b="1" dirty="0">
              <a:solidFill>
                <a:schemeClr val="accent2">
                  <a:lumMod val="20000"/>
                  <a:lumOff val="80000"/>
                </a:schemeClr>
              </a:solidFill>
            </a:rPr>
            <a:t>There is an increase in </a:t>
          </a:r>
          <a:r>
            <a:rPr lang="en-GB" sz="1400" b="1" dirty="0">
              <a:solidFill>
                <a:srgbClr val="FFFFC5"/>
              </a:solidFill>
            </a:rPr>
            <a:t>success rate</a:t>
          </a:r>
          <a:endParaRPr lang="en-GB" sz="1400" dirty="0">
            <a:solidFill>
              <a:srgbClr val="FFFFC5"/>
            </a:solidFill>
          </a:endParaRPr>
        </a:p>
      </dgm:t>
    </dgm:pt>
    <dgm:pt modelId="{85D58A7C-C94D-4A79-8603-581020A4AAD2}" type="parTrans" cxnId="{C38182A5-F8E9-4DE8-9923-EECC510234D2}">
      <dgm:prSet/>
      <dgm:spPr/>
      <dgm:t>
        <a:bodyPr/>
        <a:lstStyle/>
        <a:p>
          <a:pPr algn="ctr"/>
          <a:endParaRPr lang="en-GB"/>
        </a:p>
      </dgm:t>
    </dgm:pt>
    <dgm:pt modelId="{9D07E843-CA09-42DF-9CAB-B58BB595BF47}" type="sibTrans" cxnId="{C38182A5-F8E9-4DE8-9923-EECC510234D2}">
      <dgm:prSet/>
      <dgm:spPr/>
      <dgm:t>
        <a:bodyPr/>
        <a:lstStyle/>
        <a:p>
          <a:pPr algn="ctr"/>
          <a:endParaRPr lang="en-GB"/>
        </a:p>
      </dgm:t>
    </dgm:pt>
    <dgm:pt modelId="{D01BB601-D272-4039-9B5A-4900FBF55CEB}">
      <dgm:prSet phldrT="[Text]" custT="1"/>
      <dgm:spPr/>
      <dgm:t>
        <a:bodyPr/>
        <a:lstStyle/>
        <a:p>
          <a:pPr algn="l">
            <a:buNone/>
          </a:pPr>
          <a:endParaRPr lang="en-GB" sz="1800" dirty="0"/>
        </a:p>
      </dgm:t>
    </dgm:pt>
    <dgm:pt modelId="{3E38B4AA-8A3C-470A-B744-F1EED647F27F}" type="parTrans" cxnId="{5A7C2BB1-E246-4770-8896-8ADF7505B4EF}">
      <dgm:prSet/>
      <dgm:spPr/>
      <dgm:t>
        <a:bodyPr/>
        <a:lstStyle/>
        <a:p>
          <a:endParaRPr lang="en-GB"/>
        </a:p>
      </dgm:t>
    </dgm:pt>
    <dgm:pt modelId="{E6E924E3-67AF-496F-BA36-64A2F002710E}" type="sibTrans" cxnId="{5A7C2BB1-E246-4770-8896-8ADF7505B4EF}">
      <dgm:prSet/>
      <dgm:spPr/>
      <dgm:t>
        <a:bodyPr/>
        <a:lstStyle/>
        <a:p>
          <a:endParaRPr lang="en-GB"/>
        </a:p>
      </dgm:t>
    </dgm:pt>
    <dgm:pt modelId="{ABF4F8A1-360E-49D8-BBC7-D85F92F3758A}">
      <dgm:prSet phldrT="[Text]" custT="1"/>
      <dgm:spPr/>
      <dgm:t>
        <a:bodyPr/>
        <a:lstStyle/>
        <a:p>
          <a:pPr algn="l">
            <a:buNone/>
          </a:pPr>
          <a:endParaRPr lang="en-GB" sz="1800" dirty="0"/>
        </a:p>
      </dgm:t>
    </dgm:pt>
    <dgm:pt modelId="{2705F0C1-357B-455C-ADAB-00B5C4E9651E}" type="parTrans" cxnId="{8F70D68C-2EAE-4591-B69D-30618349CE47}">
      <dgm:prSet/>
      <dgm:spPr/>
      <dgm:t>
        <a:bodyPr/>
        <a:lstStyle/>
        <a:p>
          <a:endParaRPr lang="en-GB"/>
        </a:p>
      </dgm:t>
    </dgm:pt>
    <dgm:pt modelId="{41028B0F-A131-4928-908E-24235886AD5E}" type="sibTrans" cxnId="{8F70D68C-2EAE-4591-B69D-30618349CE47}">
      <dgm:prSet/>
      <dgm:spPr/>
      <dgm:t>
        <a:bodyPr/>
        <a:lstStyle/>
        <a:p>
          <a:endParaRPr lang="en-GB"/>
        </a:p>
      </dgm:t>
    </dgm:pt>
    <dgm:pt modelId="{AE2C9D9D-16E4-4B5C-9547-F5FE0A3B1B73}">
      <dgm:prSet phldrT="[Text]" custT="1"/>
      <dgm:spPr/>
      <dgm:t>
        <a:bodyPr/>
        <a:lstStyle/>
        <a:p>
          <a:pPr algn="l">
            <a:buNone/>
          </a:pPr>
          <a:r>
            <a:rPr lang="en-GB" sz="1400" b="1" dirty="0">
              <a:solidFill>
                <a:schemeClr val="accent2">
                  <a:lumMod val="20000"/>
                  <a:lumOff val="80000"/>
                </a:schemeClr>
              </a:solidFill>
            </a:rPr>
            <a:t>with </a:t>
          </a:r>
          <a:r>
            <a:rPr lang="en-GB" sz="1400" b="1" dirty="0">
              <a:solidFill>
                <a:srgbClr val="FFFFC5"/>
              </a:solidFill>
            </a:rPr>
            <a:t>number of flights</a:t>
          </a:r>
          <a:endParaRPr lang="en-GB" sz="1400" dirty="0">
            <a:solidFill>
              <a:srgbClr val="FFFFC5"/>
            </a:solidFill>
          </a:endParaRPr>
        </a:p>
      </dgm:t>
    </dgm:pt>
    <dgm:pt modelId="{CA305FD3-AA3E-479F-BE72-BD16CDE16CB5}" type="parTrans" cxnId="{D625691E-287D-4634-BFDF-3C9EDB2F1332}">
      <dgm:prSet/>
      <dgm:spPr/>
      <dgm:t>
        <a:bodyPr/>
        <a:lstStyle/>
        <a:p>
          <a:endParaRPr lang="en-GB"/>
        </a:p>
      </dgm:t>
    </dgm:pt>
    <dgm:pt modelId="{A2DF89FD-FC66-4052-885C-4CEB707646B6}" type="sibTrans" cxnId="{D625691E-287D-4634-BFDF-3C9EDB2F1332}">
      <dgm:prSet/>
      <dgm:spPr/>
      <dgm:t>
        <a:bodyPr/>
        <a:lstStyle/>
        <a:p>
          <a:endParaRPr lang="en-GB"/>
        </a:p>
      </dgm:t>
    </dgm:pt>
    <dgm:pt modelId="{DCB2AB2F-23B8-4661-8FD1-86FD8707985A}" type="pres">
      <dgm:prSet presAssocID="{73B04CEB-50BC-4B53-B933-78ADDFF8B770}" presName="rootnode" presStyleCnt="0">
        <dgm:presLayoutVars>
          <dgm:chMax/>
          <dgm:chPref/>
          <dgm:dir/>
          <dgm:animLvl val="lvl"/>
        </dgm:presLayoutVars>
      </dgm:prSet>
      <dgm:spPr/>
    </dgm:pt>
    <dgm:pt modelId="{3C11EEB5-8103-4397-9971-6061BB6305F1}" type="pres">
      <dgm:prSet presAssocID="{861701F5-5F0D-4F12-A7B9-6078EDAA75C4}" presName="composite" presStyleCnt="0"/>
      <dgm:spPr/>
    </dgm:pt>
    <dgm:pt modelId="{4AB53235-3EAA-4298-9ADB-CA03DE885AAD}" type="pres">
      <dgm:prSet presAssocID="{861701F5-5F0D-4F12-A7B9-6078EDAA75C4}" presName="ParentText" presStyleLbl="node1" presStyleIdx="0" presStyleCnt="1" custScaleX="130888" custLinFactX="-62127" custLinFactNeighborX="-100000" custLinFactNeighborY="-17143">
        <dgm:presLayoutVars>
          <dgm:chMax val="1"/>
          <dgm:chPref val="1"/>
          <dgm:bulletEnabled val="1"/>
        </dgm:presLayoutVars>
      </dgm:prSet>
      <dgm:spPr/>
    </dgm:pt>
    <dgm:pt modelId="{3AF0E292-95A4-4AE2-9EF9-215FE90DD2B5}" type="pres">
      <dgm:prSet presAssocID="{861701F5-5F0D-4F12-A7B9-6078EDAA75C4}" presName="FinalChildText" presStyleLbl="revTx" presStyleIdx="0" presStyleCnt="1" custScaleX="476693" custScaleY="144953" custLinFactNeighborX="33636" custLinFactNeighborY="-16074">
        <dgm:presLayoutVars>
          <dgm:chMax val="0"/>
          <dgm:chPref val="0"/>
          <dgm:bulletEnabled val="1"/>
        </dgm:presLayoutVars>
      </dgm:prSet>
      <dgm:spPr/>
    </dgm:pt>
  </dgm:ptLst>
  <dgm:cxnLst>
    <dgm:cxn modelId="{D625691E-287D-4634-BFDF-3C9EDB2F1332}" srcId="{861701F5-5F0D-4F12-A7B9-6078EDAA75C4}" destId="{AE2C9D9D-16E4-4B5C-9547-F5FE0A3B1B73}" srcOrd="2" destOrd="0" parTransId="{CA305FD3-AA3E-479F-BE72-BD16CDE16CB5}" sibTransId="{A2DF89FD-FC66-4052-885C-4CEB707646B6}"/>
    <dgm:cxn modelId="{A9756C2D-C6DE-4FDA-B8EF-CAA0E2F6EDA3}" srcId="{73B04CEB-50BC-4B53-B933-78ADDFF8B770}" destId="{861701F5-5F0D-4F12-A7B9-6078EDAA75C4}" srcOrd="0" destOrd="0" parTransId="{0DE47072-5C83-46CE-BB8C-AC9394F14D6D}" sibTransId="{5636D406-2471-4BCA-8462-16446A4F75B7}"/>
    <dgm:cxn modelId="{9089B541-9AAF-4AAD-88BA-BAE46244BAC6}" type="presOf" srcId="{ABF4F8A1-360E-49D8-BBC7-D85F92F3758A}" destId="{3AF0E292-95A4-4AE2-9EF9-215FE90DD2B5}" srcOrd="0" destOrd="0" presId="urn:microsoft.com/office/officeart/2005/8/layout/StepDownProcess"/>
    <dgm:cxn modelId="{F1E6A462-CA12-494B-8FBE-B942E99BC034}" type="presOf" srcId="{D01BB601-D272-4039-9B5A-4900FBF55CEB}" destId="{3AF0E292-95A4-4AE2-9EF9-215FE90DD2B5}" srcOrd="0" destOrd="3" presId="urn:microsoft.com/office/officeart/2005/8/layout/StepDownProcess"/>
    <dgm:cxn modelId="{B5EAC057-68C6-4843-8911-6118726F3FF4}" type="presOf" srcId="{40FBC25D-67E0-42FD-B6F6-C424CF981496}" destId="{3AF0E292-95A4-4AE2-9EF9-215FE90DD2B5}" srcOrd="0" destOrd="1" presId="urn:microsoft.com/office/officeart/2005/8/layout/StepDownProcess"/>
    <dgm:cxn modelId="{8F70D68C-2EAE-4591-B69D-30618349CE47}" srcId="{861701F5-5F0D-4F12-A7B9-6078EDAA75C4}" destId="{ABF4F8A1-360E-49D8-BBC7-D85F92F3758A}" srcOrd="0" destOrd="0" parTransId="{2705F0C1-357B-455C-ADAB-00B5C4E9651E}" sibTransId="{41028B0F-A131-4928-908E-24235886AD5E}"/>
    <dgm:cxn modelId="{9586B992-FC87-48C4-9E6F-DE812ED5F2B0}" type="presOf" srcId="{861701F5-5F0D-4F12-A7B9-6078EDAA75C4}" destId="{4AB53235-3EAA-4298-9ADB-CA03DE885AAD}" srcOrd="0" destOrd="0" presId="urn:microsoft.com/office/officeart/2005/8/layout/StepDownProcess"/>
    <dgm:cxn modelId="{C38182A5-F8E9-4DE8-9923-EECC510234D2}" srcId="{861701F5-5F0D-4F12-A7B9-6078EDAA75C4}" destId="{40FBC25D-67E0-42FD-B6F6-C424CF981496}" srcOrd="1" destOrd="0" parTransId="{85D58A7C-C94D-4A79-8603-581020A4AAD2}" sibTransId="{9D07E843-CA09-42DF-9CAB-B58BB595BF47}"/>
    <dgm:cxn modelId="{5A7C2BB1-E246-4770-8896-8ADF7505B4EF}" srcId="{861701F5-5F0D-4F12-A7B9-6078EDAA75C4}" destId="{D01BB601-D272-4039-9B5A-4900FBF55CEB}" srcOrd="3" destOrd="0" parTransId="{3E38B4AA-8A3C-470A-B744-F1EED647F27F}" sibTransId="{E6E924E3-67AF-496F-BA36-64A2F002710E}"/>
    <dgm:cxn modelId="{CED9CAD9-6245-4014-8580-7869AD11ECE6}" type="presOf" srcId="{AE2C9D9D-16E4-4B5C-9547-F5FE0A3B1B73}" destId="{3AF0E292-95A4-4AE2-9EF9-215FE90DD2B5}" srcOrd="0" destOrd="2" presId="urn:microsoft.com/office/officeart/2005/8/layout/StepDownProcess"/>
    <dgm:cxn modelId="{A457DCF5-E418-44EA-AB3A-7E395CEE481A}" type="presOf" srcId="{73B04CEB-50BC-4B53-B933-78ADDFF8B770}" destId="{DCB2AB2F-23B8-4661-8FD1-86FD8707985A}" srcOrd="0" destOrd="0" presId="urn:microsoft.com/office/officeart/2005/8/layout/StepDownProcess"/>
    <dgm:cxn modelId="{13E5422C-9DEF-42CE-8263-1BFF169275F8}" type="presParOf" srcId="{DCB2AB2F-23B8-4661-8FD1-86FD8707985A}" destId="{3C11EEB5-8103-4397-9971-6061BB6305F1}" srcOrd="0" destOrd="0" presId="urn:microsoft.com/office/officeart/2005/8/layout/StepDownProcess"/>
    <dgm:cxn modelId="{E00EBC46-858F-42E8-8C9D-383FFEDADBCE}" type="presParOf" srcId="{3C11EEB5-8103-4397-9971-6061BB6305F1}" destId="{4AB53235-3EAA-4298-9ADB-CA03DE885AAD}" srcOrd="0" destOrd="0" presId="urn:microsoft.com/office/officeart/2005/8/layout/StepDownProcess"/>
    <dgm:cxn modelId="{AF049863-1420-4BA0-88EB-B6048AC6EE88}" type="presParOf" srcId="{3C11EEB5-8103-4397-9971-6061BB6305F1}" destId="{3AF0E292-95A4-4AE2-9EF9-215FE90DD2B5}"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307A9-EF2A-468D-AE3D-BD44DAF4B8AD}">
      <dsp:nvSpPr>
        <dsp:cNvPr id="0" name=""/>
        <dsp:cNvSpPr/>
      </dsp:nvSpPr>
      <dsp:spPr>
        <a:xfrm rot="5400000">
          <a:off x="1163911" y="1044128"/>
          <a:ext cx="761747" cy="867222"/>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1F8448-BFFA-4303-9FED-D06E0E8D8971}">
      <dsp:nvSpPr>
        <dsp:cNvPr id="0" name=""/>
        <dsp:cNvSpPr/>
      </dsp:nvSpPr>
      <dsp:spPr>
        <a:xfrm>
          <a:off x="0" y="237088"/>
          <a:ext cx="2504577" cy="897591"/>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API Data Extraction</a:t>
          </a:r>
        </a:p>
      </dsp:txBody>
      <dsp:txXfrm>
        <a:off x="43825" y="280913"/>
        <a:ext cx="2416927" cy="809941"/>
      </dsp:txXfrm>
    </dsp:sp>
    <dsp:sp modelId="{96452A82-BEF0-41FD-A4E7-554204284DC7}">
      <dsp:nvSpPr>
        <dsp:cNvPr id="0" name=""/>
        <dsp:cNvSpPr/>
      </dsp:nvSpPr>
      <dsp:spPr>
        <a:xfrm>
          <a:off x="2575306" y="354754"/>
          <a:ext cx="6575545" cy="725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GB" sz="1800" b="1" kern="1200" dirty="0">
              <a:solidFill>
                <a:schemeClr val="accent1">
                  <a:lumMod val="20000"/>
                  <a:lumOff val="80000"/>
                </a:schemeClr>
              </a:solidFill>
            </a:rPr>
            <a:t>Importing json file from:</a:t>
          </a:r>
          <a:br>
            <a:rPr lang="en-GB" sz="1800" b="1" kern="1200" dirty="0">
              <a:solidFill>
                <a:schemeClr val="accent1">
                  <a:lumMod val="20000"/>
                  <a:lumOff val="80000"/>
                </a:schemeClr>
              </a:solidFill>
            </a:rPr>
          </a:br>
          <a:r>
            <a:rPr lang="en-GB" sz="1800" b="1" kern="1200" dirty="0">
              <a:solidFill>
                <a:schemeClr val="accent1">
                  <a:lumMod val="20000"/>
                  <a:lumOff val="80000"/>
                </a:schemeClr>
              </a:solidFill>
            </a:rPr>
            <a:t>"</a:t>
          </a:r>
          <a:r>
            <a:rPr lang="en-GB" sz="1800" b="1" kern="1200" dirty="0">
              <a:solidFill>
                <a:srgbClr val="FFFFC5"/>
              </a:solidFill>
            </a:rPr>
            <a:t>https://api.spacexdata.com/v4/launches/past</a:t>
          </a:r>
          <a:r>
            <a:rPr lang="en-GB" sz="1800" b="1" kern="1200" dirty="0">
              <a:solidFill>
                <a:schemeClr val="accent1">
                  <a:lumMod val="20000"/>
                  <a:lumOff val="80000"/>
                </a:schemeClr>
              </a:solidFill>
            </a:rPr>
            <a:t>"</a:t>
          </a:r>
        </a:p>
      </dsp:txBody>
      <dsp:txXfrm>
        <a:off x="2575306" y="354754"/>
        <a:ext cx="6575545" cy="725473"/>
      </dsp:txXfrm>
    </dsp:sp>
    <dsp:sp modelId="{139ACFFF-A70D-4B0E-B735-C4AA04B11C0F}">
      <dsp:nvSpPr>
        <dsp:cNvPr id="0" name=""/>
        <dsp:cNvSpPr/>
      </dsp:nvSpPr>
      <dsp:spPr>
        <a:xfrm rot="5400000">
          <a:off x="3414935" y="2147211"/>
          <a:ext cx="761747" cy="867222"/>
        </a:xfrm>
        <a:prstGeom prst="bentUpArrow">
          <a:avLst>
            <a:gd name="adj1" fmla="val 32840"/>
            <a:gd name="adj2" fmla="val 25000"/>
            <a:gd name="adj3" fmla="val 35780"/>
          </a:avLst>
        </a:prstGeom>
        <a:solidFill>
          <a:schemeClr val="accent2">
            <a:tint val="50000"/>
            <a:hueOff val="8112445"/>
            <a:satOff val="10995"/>
            <a:lumOff val="126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3235-3EAA-4298-9ADB-CA03DE885AAD}">
      <dsp:nvSpPr>
        <dsp:cNvPr id="0" name=""/>
        <dsp:cNvSpPr/>
      </dsp:nvSpPr>
      <dsp:spPr>
        <a:xfrm>
          <a:off x="2242957" y="1301076"/>
          <a:ext cx="2504577" cy="897591"/>
        </a:xfrm>
        <a:prstGeom prst="roundRect">
          <a:avLst>
            <a:gd name="adj" fmla="val 16670"/>
          </a:avLst>
        </a:prstGeom>
        <a:solidFill>
          <a:schemeClr val="accent2">
            <a:hueOff val="3846440"/>
            <a:satOff val="4103"/>
            <a:lumOff val="1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Pandas Data Transformation</a:t>
          </a:r>
        </a:p>
      </dsp:txBody>
      <dsp:txXfrm>
        <a:off x="2286782" y="1344901"/>
        <a:ext cx="2416927" cy="809941"/>
      </dsp:txXfrm>
    </dsp:sp>
    <dsp:sp modelId="{A1187D7B-C9E3-4AD3-B19C-CABE057B784C}">
      <dsp:nvSpPr>
        <dsp:cNvPr id="0" name=""/>
        <dsp:cNvSpPr/>
      </dsp:nvSpPr>
      <dsp:spPr>
        <a:xfrm>
          <a:off x="4812845" y="1379768"/>
          <a:ext cx="4607230" cy="725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GB" sz="1800" b="1" kern="1200" dirty="0">
              <a:solidFill>
                <a:srgbClr val="D2F0FE"/>
              </a:solidFill>
            </a:rPr>
            <a:t>Importing selected columns from</a:t>
          </a:r>
          <a:endParaRPr lang="en-GB" sz="1800" kern="1200" dirty="0">
            <a:solidFill>
              <a:srgbClr val="D2F0FE"/>
            </a:solidFill>
          </a:endParaRPr>
        </a:p>
        <a:p>
          <a:pPr marL="171450" lvl="1" indent="-171450" algn="l" defTabSz="800100">
            <a:lnSpc>
              <a:spcPct val="90000"/>
            </a:lnSpc>
            <a:spcBef>
              <a:spcPct val="0"/>
            </a:spcBef>
            <a:spcAft>
              <a:spcPct val="15000"/>
            </a:spcAft>
            <a:buNone/>
          </a:pPr>
          <a:r>
            <a:rPr lang="en-GB" sz="1800" b="1" kern="1200" dirty="0">
              <a:solidFill>
                <a:srgbClr val="D2F0FE"/>
              </a:solidFill>
            </a:rPr>
            <a:t>json data into pandas </a:t>
          </a:r>
          <a:r>
            <a:rPr lang="en-GB" sz="1800" b="1" kern="1200" dirty="0" err="1">
              <a:solidFill>
                <a:srgbClr val="D2F0FE"/>
              </a:solidFill>
            </a:rPr>
            <a:t>dataframe</a:t>
          </a:r>
          <a:br>
            <a:rPr lang="en-GB" sz="1800" b="1" kern="1200" dirty="0">
              <a:solidFill>
                <a:srgbClr val="D2F0FE"/>
              </a:solidFill>
            </a:rPr>
          </a:br>
          <a:endParaRPr lang="en-GB" sz="1800" kern="1200" dirty="0">
            <a:solidFill>
              <a:srgbClr val="D2F0FE"/>
            </a:solidFill>
          </a:endParaRPr>
        </a:p>
      </dsp:txBody>
      <dsp:txXfrm>
        <a:off x="4812845" y="1379768"/>
        <a:ext cx="4607230" cy="725473"/>
      </dsp:txXfrm>
    </dsp:sp>
    <dsp:sp modelId="{9F15FDB3-EA4D-4D51-8C9A-1F3FAC5E9953}">
      <dsp:nvSpPr>
        <dsp:cNvPr id="0" name=""/>
        <dsp:cNvSpPr/>
      </dsp:nvSpPr>
      <dsp:spPr>
        <a:xfrm>
          <a:off x="4395357" y="2284109"/>
          <a:ext cx="2504577" cy="897591"/>
        </a:xfrm>
        <a:prstGeom prst="roundRect">
          <a:avLst>
            <a:gd name="adj" fmla="val 16670"/>
          </a:avLst>
        </a:prstGeom>
        <a:solidFill>
          <a:srgbClr val="D40AA8"/>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Data </a:t>
          </a:r>
          <a:br>
            <a:rPr lang="en-GB" sz="2000" b="1" kern="1200" dirty="0"/>
          </a:br>
          <a:r>
            <a:rPr lang="en-GB" sz="2000" b="1" kern="1200" dirty="0" err="1"/>
            <a:t>Filteration</a:t>
          </a:r>
          <a:endParaRPr lang="en-GB" sz="2000" b="1" kern="1200" dirty="0"/>
        </a:p>
      </dsp:txBody>
      <dsp:txXfrm>
        <a:off x="4439182" y="2327934"/>
        <a:ext cx="2416927" cy="809941"/>
      </dsp:txXfrm>
    </dsp:sp>
    <dsp:sp modelId="{FDB1A695-D1C7-4350-B2C3-4D7DE857E6E8}">
      <dsp:nvSpPr>
        <dsp:cNvPr id="0" name=""/>
        <dsp:cNvSpPr/>
      </dsp:nvSpPr>
      <dsp:spPr>
        <a:xfrm>
          <a:off x="6922537" y="2401292"/>
          <a:ext cx="2804815" cy="725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GB" sz="1800" b="1" kern="1200" dirty="0">
              <a:solidFill>
                <a:schemeClr val="accent3">
                  <a:lumMod val="20000"/>
                  <a:lumOff val="80000"/>
                </a:schemeClr>
              </a:solidFill>
            </a:rPr>
            <a:t>Filtering ‘</a:t>
          </a:r>
          <a:r>
            <a:rPr lang="en-GB" sz="1800" b="1" kern="1200" dirty="0">
              <a:solidFill>
                <a:srgbClr val="FFFFC5"/>
              </a:solidFill>
            </a:rPr>
            <a:t>Falcon9</a:t>
          </a:r>
          <a:r>
            <a:rPr lang="en-GB" sz="1800" b="1" kern="1200" dirty="0">
              <a:solidFill>
                <a:schemeClr val="accent3">
                  <a:lumMod val="20000"/>
                  <a:lumOff val="80000"/>
                </a:schemeClr>
              </a:solidFill>
            </a:rPr>
            <a:t>’ rows</a:t>
          </a:r>
        </a:p>
        <a:p>
          <a:pPr marL="171450" lvl="1" indent="-171450" algn="l" defTabSz="800100">
            <a:lnSpc>
              <a:spcPct val="90000"/>
            </a:lnSpc>
            <a:spcBef>
              <a:spcPct val="0"/>
            </a:spcBef>
            <a:spcAft>
              <a:spcPct val="15000"/>
            </a:spcAft>
            <a:buChar char="•"/>
          </a:pPr>
          <a:r>
            <a:rPr lang="en-GB" sz="1800" b="1" kern="1200" dirty="0">
              <a:solidFill>
                <a:schemeClr val="accent3">
                  <a:lumMod val="20000"/>
                  <a:lumOff val="80000"/>
                </a:schemeClr>
              </a:solidFill>
            </a:rPr>
            <a:t>“</a:t>
          </a:r>
          <a:r>
            <a:rPr lang="en-GB" sz="1800" b="1" kern="1200" dirty="0">
              <a:solidFill>
                <a:srgbClr val="FFFFC5"/>
              </a:solidFill>
            </a:rPr>
            <a:t>Payload</a:t>
          </a:r>
          <a:r>
            <a:rPr lang="en-GB" sz="1800" b="1" kern="1200" dirty="0">
              <a:solidFill>
                <a:schemeClr val="accent3">
                  <a:lumMod val="20000"/>
                  <a:lumOff val="80000"/>
                </a:schemeClr>
              </a:solidFill>
            </a:rPr>
            <a:t>” Missing Value replacement with average values</a:t>
          </a:r>
        </a:p>
      </dsp:txBody>
      <dsp:txXfrm>
        <a:off x="6922537" y="2401292"/>
        <a:ext cx="2804815" cy="7254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53235-3EAA-4298-9ADB-CA03DE885AAD}">
      <dsp:nvSpPr>
        <dsp:cNvPr id="0" name=""/>
        <dsp:cNvSpPr/>
      </dsp:nvSpPr>
      <dsp:spPr>
        <a:xfrm>
          <a:off x="0" y="286420"/>
          <a:ext cx="1571455" cy="860174"/>
        </a:xfrm>
        <a:prstGeom prst="roundRect">
          <a:avLst>
            <a:gd name="adj" fmla="val 16670"/>
          </a:avLst>
        </a:prstGeom>
        <a:solidFill>
          <a:srgbClr val="D40AA8"/>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5</a:t>
          </a:r>
        </a:p>
      </dsp:txBody>
      <dsp:txXfrm>
        <a:off x="41998" y="328418"/>
        <a:ext cx="1487459" cy="776178"/>
      </dsp:txXfrm>
    </dsp:sp>
    <dsp:sp modelId="{3AF0E292-95A4-4AE2-9EF9-215FE90DD2B5}">
      <dsp:nvSpPr>
        <dsp:cNvPr id="0" name=""/>
        <dsp:cNvSpPr/>
      </dsp:nvSpPr>
      <dsp:spPr>
        <a:xfrm>
          <a:off x="1601712" y="274569"/>
          <a:ext cx="4892673" cy="947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None/>
          </a:pPr>
          <a:endParaRPr lang="en-GB" sz="1400" kern="1200" dirty="0"/>
        </a:p>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Increased “</a:t>
          </a:r>
          <a:r>
            <a:rPr lang="en-GB" sz="1400" b="1" kern="1200" dirty="0">
              <a:solidFill>
                <a:srgbClr val="FFFFC5"/>
              </a:solidFill>
            </a:rPr>
            <a:t>Payload Mass</a:t>
          </a:r>
          <a:r>
            <a:rPr lang="en-GB" sz="1400" b="1" kern="1200" dirty="0">
              <a:solidFill>
                <a:schemeClr val="accent2">
                  <a:lumMod val="20000"/>
                  <a:lumOff val="80000"/>
                </a:schemeClr>
              </a:solidFill>
            </a:rPr>
            <a:t>” increases success</a:t>
          </a:r>
          <a:endParaRPr lang="en-GB" sz="1400" kern="1200" dirty="0"/>
        </a:p>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rate in some </a:t>
          </a:r>
          <a:r>
            <a:rPr lang="en-GB" sz="1400" b="1" kern="1200" dirty="0">
              <a:solidFill>
                <a:srgbClr val="FFFFC5"/>
              </a:solidFill>
            </a:rPr>
            <a:t>Orbits </a:t>
          </a:r>
          <a:r>
            <a:rPr lang="en-GB" sz="1400" b="1" kern="1200" dirty="0">
              <a:solidFill>
                <a:schemeClr val="accent2">
                  <a:lumMod val="20000"/>
                  <a:lumOff val="80000"/>
                </a:schemeClr>
              </a:solidFill>
            </a:rPr>
            <a:t>like</a:t>
          </a:r>
          <a:r>
            <a:rPr lang="en-GB" sz="1400" b="1" kern="1200" dirty="0">
              <a:solidFill>
                <a:srgbClr val="FFFFC5"/>
              </a:solidFill>
            </a:rPr>
            <a:t> </a:t>
          </a:r>
          <a:r>
            <a:rPr lang="en-GB" sz="1400" b="1" kern="1200" dirty="0">
              <a:solidFill>
                <a:schemeClr val="accent2">
                  <a:lumMod val="20000"/>
                  <a:lumOff val="80000"/>
                </a:schemeClr>
              </a:solidFill>
            </a:rPr>
            <a:t>“</a:t>
          </a:r>
          <a:r>
            <a:rPr lang="en-GB" sz="1400" b="1" kern="1200" dirty="0">
              <a:solidFill>
                <a:srgbClr val="FFFFC5"/>
              </a:solidFill>
            </a:rPr>
            <a:t>LEO</a:t>
          </a:r>
          <a:r>
            <a:rPr lang="en-GB" sz="1400" b="1" kern="1200" dirty="0">
              <a:solidFill>
                <a:schemeClr val="accent2">
                  <a:lumMod val="20000"/>
                  <a:lumOff val="80000"/>
                </a:schemeClr>
              </a:solidFill>
            </a:rPr>
            <a:t>” while</a:t>
          </a:r>
          <a:endParaRPr lang="en-GB" sz="1400" kern="1200" dirty="0"/>
        </a:p>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decreasing “</a:t>
          </a:r>
          <a:r>
            <a:rPr lang="en-GB" sz="1400" b="1" kern="1200" dirty="0">
              <a:solidFill>
                <a:srgbClr val="FFFFC5"/>
              </a:solidFill>
            </a:rPr>
            <a:t>Payload Mass</a:t>
          </a:r>
          <a:r>
            <a:rPr lang="en-GB" sz="1400" b="1" kern="1200" dirty="0">
              <a:solidFill>
                <a:schemeClr val="accent2">
                  <a:lumMod val="20000"/>
                  <a:lumOff val="80000"/>
                </a:schemeClr>
              </a:solidFill>
            </a:rPr>
            <a:t>” increases</a:t>
          </a:r>
          <a:endParaRPr lang="en-GB" sz="1400" kern="1200" dirty="0"/>
        </a:p>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success rate in some </a:t>
          </a:r>
          <a:r>
            <a:rPr lang="en-GB" sz="1400" b="1" kern="1200" dirty="0">
              <a:solidFill>
                <a:srgbClr val="FFFFC5"/>
              </a:solidFill>
            </a:rPr>
            <a:t>Orbits </a:t>
          </a:r>
          <a:r>
            <a:rPr lang="en-GB" sz="1400" b="1" kern="1200" dirty="0">
              <a:solidFill>
                <a:schemeClr val="accent2">
                  <a:lumMod val="20000"/>
                  <a:lumOff val="80000"/>
                </a:schemeClr>
              </a:solidFill>
            </a:rPr>
            <a:t>like “ </a:t>
          </a:r>
          <a:r>
            <a:rPr lang="en-GB" sz="1400" b="1" kern="1200" dirty="0">
              <a:solidFill>
                <a:srgbClr val="FFFFC5"/>
              </a:solidFill>
            </a:rPr>
            <a:t>GTO</a:t>
          </a:r>
          <a:r>
            <a:rPr lang="en-GB" sz="1400" b="1" kern="1200" dirty="0">
              <a:solidFill>
                <a:schemeClr val="accent2">
                  <a:lumMod val="20000"/>
                  <a:lumOff val="80000"/>
                </a:schemeClr>
              </a:solidFill>
            </a:rPr>
            <a:t> ”</a:t>
          </a:r>
          <a:endParaRPr lang="en-GB" sz="1400" kern="1200" dirty="0"/>
        </a:p>
        <a:p>
          <a:pPr marL="171450" lvl="1" indent="-171450" algn="l" defTabSz="800100">
            <a:lnSpc>
              <a:spcPct val="90000"/>
            </a:lnSpc>
            <a:spcBef>
              <a:spcPct val="0"/>
            </a:spcBef>
            <a:spcAft>
              <a:spcPct val="15000"/>
            </a:spcAft>
            <a:buNone/>
          </a:pPr>
          <a:endParaRPr lang="en-GB" sz="1800" kern="1200" dirty="0"/>
        </a:p>
      </dsp:txBody>
      <dsp:txXfrm>
        <a:off x="1601712" y="274569"/>
        <a:ext cx="4892673" cy="94772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53235-3EAA-4298-9ADB-CA03DE885AAD}">
      <dsp:nvSpPr>
        <dsp:cNvPr id="0" name=""/>
        <dsp:cNvSpPr/>
      </dsp:nvSpPr>
      <dsp:spPr>
        <a:xfrm>
          <a:off x="0" y="274927"/>
          <a:ext cx="1155677" cy="808936"/>
        </a:xfrm>
        <a:prstGeom prst="roundRect">
          <a:avLst>
            <a:gd name="adj" fmla="val 16670"/>
          </a:avLst>
        </a:prstGeom>
        <a:solidFill>
          <a:srgbClr val="D40AA8"/>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Tasks 6</a:t>
          </a:r>
        </a:p>
      </dsp:txBody>
      <dsp:txXfrm>
        <a:off x="39496" y="314423"/>
        <a:ext cx="1076685" cy="729944"/>
      </dsp:txXfrm>
    </dsp:sp>
    <dsp:sp modelId="{3AF0E292-95A4-4AE2-9EF9-215FE90DD2B5}">
      <dsp:nvSpPr>
        <dsp:cNvPr id="0" name=""/>
        <dsp:cNvSpPr/>
      </dsp:nvSpPr>
      <dsp:spPr>
        <a:xfrm>
          <a:off x="1177765" y="348955"/>
          <a:ext cx="4892673" cy="653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None/>
          </a:pPr>
          <a:endParaRPr lang="en-GB" sz="1800" kern="1200" dirty="0"/>
        </a:p>
        <a:p>
          <a:pPr marL="171450" lvl="1" indent="-171450" algn="l" defTabSz="800100">
            <a:lnSpc>
              <a:spcPct val="90000"/>
            </a:lnSpc>
            <a:spcBef>
              <a:spcPct val="0"/>
            </a:spcBef>
            <a:spcAft>
              <a:spcPct val="15000"/>
            </a:spcAft>
            <a:buNone/>
          </a:pPr>
          <a:r>
            <a:rPr lang="en-GB" sz="1800" b="1" kern="1200" dirty="0">
              <a:solidFill>
                <a:schemeClr val="accent2">
                  <a:lumMod val="20000"/>
                  <a:lumOff val="80000"/>
                </a:schemeClr>
              </a:solidFill>
            </a:rPr>
            <a:t>There is a general increase in success rate since “</a:t>
          </a:r>
          <a:r>
            <a:rPr lang="en-GB" sz="1800" b="1" kern="1200" dirty="0">
              <a:solidFill>
                <a:srgbClr val="FFFFC5"/>
              </a:solidFill>
            </a:rPr>
            <a:t>2013</a:t>
          </a:r>
          <a:r>
            <a:rPr lang="en-GB" sz="1800" b="1" kern="1200" dirty="0">
              <a:solidFill>
                <a:schemeClr val="accent2">
                  <a:lumMod val="20000"/>
                  <a:lumOff val="80000"/>
                </a:schemeClr>
              </a:solidFill>
            </a:rPr>
            <a:t>”</a:t>
          </a:r>
          <a:endParaRPr lang="en-GB" sz="1800" kern="1200" dirty="0"/>
        </a:p>
        <a:p>
          <a:pPr marL="171450" lvl="1" indent="-171450" algn="l" defTabSz="800100">
            <a:lnSpc>
              <a:spcPct val="90000"/>
            </a:lnSpc>
            <a:spcBef>
              <a:spcPct val="0"/>
            </a:spcBef>
            <a:spcAft>
              <a:spcPct val="15000"/>
            </a:spcAft>
            <a:buNone/>
          </a:pPr>
          <a:endParaRPr lang="en-GB" sz="1800" kern="1200" dirty="0"/>
        </a:p>
      </dsp:txBody>
      <dsp:txXfrm>
        <a:off x="1177765" y="348955"/>
        <a:ext cx="4892673" cy="65381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53235-3EAA-4298-9ADB-CA03DE885AAD}">
      <dsp:nvSpPr>
        <dsp:cNvPr id="0" name=""/>
        <dsp:cNvSpPr/>
      </dsp:nvSpPr>
      <dsp:spPr>
        <a:xfrm>
          <a:off x="420885" y="336723"/>
          <a:ext cx="1416414" cy="640888"/>
        </a:xfrm>
        <a:prstGeom prst="roundRect">
          <a:avLst>
            <a:gd name="adj" fmla="val 16670"/>
          </a:avLst>
        </a:prstGeom>
        <a:solidFill>
          <a:srgbClr val="D40AA8"/>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Task 7 &amp; 8</a:t>
          </a:r>
        </a:p>
      </dsp:txBody>
      <dsp:txXfrm>
        <a:off x="452176" y="368014"/>
        <a:ext cx="1353832" cy="578306"/>
      </dsp:txXfrm>
    </dsp:sp>
    <dsp:sp modelId="{3AF0E292-95A4-4AE2-9EF9-215FE90DD2B5}">
      <dsp:nvSpPr>
        <dsp:cNvPr id="0" name=""/>
        <dsp:cNvSpPr/>
      </dsp:nvSpPr>
      <dsp:spPr>
        <a:xfrm>
          <a:off x="1726608" y="111716"/>
          <a:ext cx="3437500" cy="109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ctr" defTabSz="622300">
            <a:lnSpc>
              <a:spcPct val="90000"/>
            </a:lnSpc>
            <a:spcBef>
              <a:spcPct val="0"/>
            </a:spcBef>
            <a:spcAft>
              <a:spcPct val="15000"/>
            </a:spcAft>
            <a:buNone/>
          </a:pPr>
          <a:r>
            <a:rPr lang="en-GB" sz="1400" b="1" kern="1200" dirty="0">
              <a:solidFill>
                <a:schemeClr val="accent2">
                  <a:lumMod val="20000"/>
                  <a:lumOff val="80000"/>
                </a:schemeClr>
              </a:solidFill>
            </a:rPr>
            <a:t>“</a:t>
          </a:r>
          <a:r>
            <a:rPr lang="en-GB" sz="1400" b="1" kern="1200" dirty="0">
              <a:solidFill>
                <a:srgbClr val="FFFFC5"/>
              </a:solidFill>
            </a:rPr>
            <a:t>One Hot Coding</a:t>
          </a:r>
          <a:r>
            <a:rPr lang="en-GB" sz="1400" b="1" kern="1200" dirty="0">
              <a:solidFill>
                <a:schemeClr val="accent2">
                  <a:lumMod val="20000"/>
                  <a:lumOff val="80000"/>
                </a:schemeClr>
              </a:solidFill>
            </a:rPr>
            <a:t>”  transposed</a:t>
          </a:r>
          <a:endParaRPr lang="en-GB" sz="1800" kern="1200" dirty="0"/>
        </a:p>
        <a:p>
          <a:pPr marL="114300" lvl="1" indent="-114300" algn="ctr" defTabSz="622300">
            <a:lnSpc>
              <a:spcPct val="90000"/>
            </a:lnSpc>
            <a:spcBef>
              <a:spcPct val="0"/>
            </a:spcBef>
            <a:spcAft>
              <a:spcPct val="15000"/>
            </a:spcAft>
            <a:buNone/>
          </a:pPr>
          <a:r>
            <a:rPr lang="en-GB" sz="1400" b="1" kern="1200" dirty="0">
              <a:solidFill>
                <a:schemeClr val="accent2">
                  <a:lumMod val="20000"/>
                  <a:lumOff val="80000"/>
                </a:schemeClr>
              </a:solidFill>
            </a:rPr>
            <a:t>features columns as float</a:t>
          </a:r>
          <a:endParaRPr lang="en-GB" sz="1800" kern="1200" dirty="0"/>
        </a:p>
      </dsp:txBody>
      <dsp:txXfrm>
        <a:off x="1726608" y="111716"/>
        <a:ext cx="3437500" cy="10908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307A9-EF2A-468D-AE3D-BD44DAF4B8AD}">
      <dsp:nvSpPr>
        <dsp:cNvPr id="0" name=""/>
        <dsp:cNvSpPr/>
      </dsp:nvSpPr>
      <dsp:spPr>
        <a:xfrm rot="5400000">
          <a:off x="1031590" y="785824"/>
          <a:ext cx="712910" cy="1168848"/>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1F8448-BFFA-4303-9FED-D06E0E8D8971}">
      <dsp:nvSpPr>
        <dsp:cNvPr id="0" name=""/>
        <dsp:cNvSpPr/>
      </dsp:nvSpPr>
      <dsp:spPr>
        <a:xfrm>
          <a:off x="0" y="376495"/>
          <a:ext cx="1820876" cy="726801"/>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Bonus Task</a:t>
          </a:r>
        </a:p>
      </dsp:txBody>
      <dsp:txXfrm>
        <a:off x="35486" y="411981"/>
        <a:ext cx="1749904" cy="655829"/>
      </dsp:txXfrm>
    </dsp:sp>
    <dsp:sp modelId="{96452A82-BEF0-41FD-A4E7-554204284DC7}">
      <dsp:nvSpPr>
        <dsp:cNvPr id="0" name=""/>
        <dsp:cNvSpPr/>
      </dsp:nvSpPr>
      <dsp:spPr>
        <a:xfrm>
          <a:off x="2214076" y="280881"/>
          <a:ext cx="5633840" cy="1030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None/>
          </a:pPr>
          <a:r>
            <a:rPr lang="en-GB" sz="1600" b="1" kern="1200" dirty="0">
              <a:solidFill>
                <a:schemeClr val="accent1">
                  <a:lumMod val="20000"/>
                  <a:lumOff val="80000"/>
                </a:schemeClr>
              </a:solidFill>
            </a:rPr>
            <a:t>Local SQL Database Creation achieved from csv</a:t>
          </a:r>
        </a:p>
      </dsp:txBody>
      <dsp:txXfrm>
        <a:off x="2214076" y="280881"/>
        <a:ext cx="5633840" cy="1030151"/>
      </dsp:txXfrm>
    </dsp:sp>
    <dsp:sp modelId="{4AB53235-3EAA-4298-9ADB-CA03DE885AAD}">
      <dsp:nvSpPr>
        <dsp:cNvPr id="0" name=""/>
        <dsp:cNvSpPr/>
      </dsp:nvSpPr>
      <dsp:spPr>
        <a:xfrm>
          <a:off x="2138145" y="1210031"/>
          <a:ext cx="1820876" cy="663787"/>
        </a:xfrm>
        <a:prstGeom prst="roundRect">
          <a:avLst>
            <a:gd name="adj" fmla="val 16670"/>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Tasks</a:t>
          </a:r>
        </a:p>
      </dsp:txBody>
      <dsp:txXfrm>
        <a:off x="2170554" y="1242440"/>
        <a:ext cx="1756058" cy="598969"/>
      </dsp:txXfrm>
    </dsp:sp>
    <dsp:sp modelId="{3AF0E292-95A4-4AE2-9EF9-215FE90DD2B5}">
      <dsp:nvSpPr>
        <dsp:cNvPr id="0" name=""/>
        <dsp:cNvSpPr/>
      </dsp:nvSpPr>
      <dsp:spPr>
        <a:xfrm>
          <a:off x="4042207" y="1334713"/>
          <a:ext cx="5920664" cy="536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1) </a:t>
          </a:r>
          <a:r>
            <a:rPr lang="en-GB" sz="1400" b="1" kern="1200" dirty="0">
              <a:solidFill>
                <a:schemeClr val="accent4">
                  <a:lumMod val="20000"/>
                  <a:lumOff val="80000"/>
                </a:schemeClr>
              </a:solidFill>
            </a:rPr>
            <a:t>4</a:t>
          </a:r>
          <a:r>
            <a:rPr lang="en-GB" sz="1400" b="1" kern="1200" dirty="0">
              <a:solidFill>
                <a:schemeClr val="accent2">
                  <a:lumMod val="20000"/>
                  <a:lumOff val="80000"/>
                </a:schemeClr>
              </a:solidFill>
            </a:rPr>
            <a:t> Unique Launch Sites were found</a:t>
          </a:r>
          <a:endParaRPr lang="en-GB" sz="1400" kern="1200" dirty="0"/>
        </a:p>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2) Records of Launch Sites Like ‘</a:t>
          </a:r>
          <a:r>
            <a:rPr lang="en-GB" sz="1400" b="1" kern="1200" dirty="0">
              <a:solidFill>
                <a:schemeClr val="accent4">
                  <a:lumMod val="20000"/>
                  <a:lumOff val="80000"/>
                </a:schemeClr>
              </a:solidFill>
            </a:rPr>
            <a:t>CCA</a:t>
          </a:r>
          <a:r>
            <a:rPr lang="en-GB" sz="1400" b="1" kern="1200" dirty="0">
              <a:solidFill>
                <a:schemeClr val="accent2">
                  <a:lumMod val="20000"/>
                  <a:lumOff val="80000"/>
                </a:schemeClr>
              </a:solidFill>
            </a:rPr>
            <a:t>’ achieved</a:t>
          </a:r>
          <a:endParaRPr lang="en-GB" sz="1400" kern="1200" dirty="0"/>
        </a:p>
      </dsp:txBody>
      <dsp:txXfrm>
        <a:off x="4042207" y="1334713"/>
        <a:ext cx="5920664" cy="53650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53235-3EAA-4298-9ADB-CA03DE885AAD}">
      <dsp:nvSpPr>
        <dsp:cNvPr id="0" name=""/>
        <dsp:cNvSpPr/>
      </dsp:nvSpPr>
      <dsp:spPr>
        <a:xfrm>
          <a:off x="0" y="274927"/>
          <a:ext cx="1155677" cy="808936"/>
        </a:xfrm>
        <a:prstGeom prst="roundRect">
          <a:avLst>
            <a:gd name="adj" fmla="val 16670"/>
          </a:avLst>
        </a:prstGeom>
        <a:solidFill>
          <a:srgbClr val="D40AA8"/>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Tasks</a:t>
          </a:r>
        </a:p>
      </dsp:txBody>
      <dsp:txXfrm>
        <a:off x="39496" y="314423"/>
        <a:ext cx="1076685" cy="729944"/>
      </dsp:txXfrm>
    </dsp:sp>
    <dsp:sp modelId="{3AF0E292-95A4-4AE2-9EF9-215FE90DD2B5}">
      <dsp:nvSpPr>
        <dsp:cNvPr id="0" name=""/>
        <dsp:cNvSpPr/>
      </dsp:nvSpPr>
      <dsp:spPr>
        <a:xfrm>
          <a:off x="1177765" y="348955"/>
          <a:ext cx="4892673" cy="653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3) Total “</a:t>
          </a:r>
          <a:r>
            <a:rPr lang="en-GB" sz="1400" b="1" kern="1200" dirty="0">
              <a:solidFill>
                <a:srgbClr val="FFFFC5"/>
              </a:solidFill>
            </a:rPr>
            <a:t>Payload Mass</a:t>
          </a:r>
          <a:r>
            <a:rPr lang="en-GB" sz="1400" b="1" kern="1200" dirty="0">
              <a:solidFill>
                <a:schemeClr val="accent2">
                  <a:lumMod val="20000"/>
                  <a:lumOff val="80000"/>
                </a:schemeClr>
              </a:solidFill>
            </a:rPr>
            <a:t>” carried by Boosters is </a:t>
          </a:r>
          <a:r>
            <a:rPr lang="en-GB" sz="1400" b="1" kern="1200" dirty="0">
              <a:solidFill>
                <a:schemeClr val="accent4">
                  <a:lumMod val="20000"/>
                  <a:lumOff val="80000"/>
                </a:schemeClr>
              </a:solidFill>
            </a:rPr>
            <a:t>45596</a:t>
          </a:r>
          <a:endParaRPr lang="en-GB" sz="1400" kern="1200" dirty="0">
            <a:solidFill>
              <a:schemeClr val="accent4">
                <a:lumMod val="20000"/>
                <a:lumOff val="80000"/>
              </a:schemeClr>
            </a:solidFill>
          </a:endParaRPr>
        </a:p>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4) Average “</a:t>
          </a:r>
          <a:r>
            <a:rPr lang="en-GB" sz="1400" b="1" kern="1200" dirty="0">
              <a:solidFill>
                <a:srgbClr val="FFFFC5"/>
              </a:solidFill>
            </a:rPr>
            <a:t>Payload Mass</a:t>
          </a:r>
          <a:r>
            <a:rPr lang="en-GB" sz="1400" b="1" kern="1200" dirty="0">
              <a:solidFill>
                <a:schemeClr val="accent2">
                  <a:lumMod val="20000"/>
                  <a:lumOff val="80000"/>
                </a:schemeClr>
              </a:solidFill>
            </a:rPr>
            <a:t>” by Booster F9 v1.1 is </a:t>
          </a:r>
          <a:r>
            <a:rPr lang="en-GB" sz="1400" b="1" kern="1200" dirty="0">
              <a:solidFill>
                <a:schemeClr val="accent4">
                  <a:lumMod val="20000"/>
                  <a:lumOff val="80000"/>
                </a:schemeClr>
              </a:solidFill>
            </a:rPr>
            <a:t>2535</a:t>
          </a:r>
          <a:endParaRPr lang="en-GB" sz="1400" kern="1200" dirty="0">
            <a:solidFill>
              <a:schemeClr val="accent4">
                <a:lumMod val="20000"/>
                <a:lumOff val="80000"/>
              </a:schemeClr>
            </a:solidFill>
          </a:endParaRPr>
        </a:p>
      </dsp:txBody>
      <dsp:txXfrm>
        <a:off x="1177765" y="348955"/>
        <a:ext cx="4892673" cy="65381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53235-3EAA-4298-9ADB-CA03DE885AAD}">
      <dsp:nvSpPr>
        <dsp:cNvPr id="0" name=""/>
        <dsp:cNvSpPr/>
      </dsp:nvSpPr>
      <dsp:spPr>
        <a:xfrm>
          <a:off x="7376" y="213011"/>
          <a:ext cx="1155677" cy="808936"/>
        </a:xfrm>
        <a:prstGeom prst="roundRect">
          <a:avLst>
            <a:gd name="adj" fmla="val 16670"/>
          </a:avLst>
        </a:prstGeom>
        <a:solidFill>
          <a:srgbClr val="D40AA8"/>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Tasks</a:t>
          </a:r>
        </a:p>
      </dsp:txBody>
      <dsp:txXfrm>
        <a:off x="46872" y="252507"/>
        <a:ext cx="1076685" cy="729944"/>
      </dsp:txXfrm>
    </dsp:sp>
    <dsp:sp modelId="{3AF0E292-95A4-4AE2-9EF9-215FE90DD2B5}">
      <dsp:nvSpPr>
        <dsp:cNvPr id="0" name=""/>
        <dsp:cNvSpPr/>
      </dsp:nvSpPr>
      <dsp:spPr>
        <a:xfrm>
          <a:off x="1226592" y="290576"/>
          <a:ext cx="4892673" cy="653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7) Total Successful &amp; Failed Outcomes are </a:t>
          </a:r>
          <a:r>
            <a:rPr lang="en-GB" sz="1400" b="1" kern="1200" dirty="0">
              <a:solidFill>
                <a:schemeClr val="accent4">
                  <a:lumMod val="20000"/>
                  <a:lumOff val="80000"/>
                </a:schemeClr>
              </a:solidFill>
            </a:rPr>
            <a:t>101</a:t>
          </a:r>
          <a:endParaRPr lang="en-GB" sz="1400" kern="1200" dirty="0">
            <a:solidFill>
              <a:schemeClr val="accent4">
                <a:lumMod val="20000"/>
                <a:lumOff val="80000"/>
              </a:schemeClr>
            </a:solidFill>
          </a:endParaRPr>
        </a:p>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8) Sub-query returned </a:t>
          </a:r>
          <a:r>
            <a:rPr lang="en-GB" sz="1400" b="1" kern="1200" dirty="0">
              <a:solidFill>
                <a:schemeClr val="accent4">
                  <a:lumMod val="20000"/>
                  <a:lumOff val="80000"/>
                </a:schemeClr>
              </a:solidFill>
            </a:rPr>
            <a:t>11</a:t>
          </a:r>
          <a:r>
            <a:rPr lang="en-GB" sz="1400" b="1" kern="1200" dirty="0">
              <a:solidFill>
                <a:schemeClr val="accent2">
                  <a:lumMod val="20000"/>
                  <a:lumOff val="80000"/>
                </a:schemeClr>
              </a:solidFill>
            </a:rPr>
            <a:t> Boosters with Max “</a:t>
          </a:r>
          <a:r>
            <a:rPr lang="en-GB" sz="1400" b="1" kern="1200" dirty="0">
              <a:solidFill>
                <a:srgbClr val="FFFFC5"/>
              </a:solidFill>
            </a:rPr>
            <a:t>Payload Mass</a:t>
          </a:r>
          <a:r>
            <a:rPr lang="en-GB" sz="1400" b="1" kern="1200" dirty="0">
              <a:solidFill>
                <a:schemeClr val="accent2">
                  <a:lumMod val="20000"/>
                  <a:lumOff val="80000"/>
                </a:schemeClr>
              </a:solidFill>
            </a:rPr>
            <a:t>”</a:t>
          </a:r>
          <a:endParaRPr lang="en-GB" sz="1400" kern="1200" dirty="0"/>
        </a:p>
      </dsp:txBody>
      <dsp:txXfrm>
        <a:off x="1226592" y="290576"/>
        <a:ext cx="4892673" cy="653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ACFFF-A70D-4B0E-B735-C4AA04B11C0F}">
      <dsp:nvSpPr>
        <dsp:cNvPr id="0" name=""/>
        <dsp:cNvSpPr/>
      </dsp:nvSpPr>
      <dsp:spPr>
        <a:xfrm rot="5400000">
          <a:off x="63892" y="909304"/>
          <a:ext cx="922866" cy="1050651"/>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3235-3EAA-4298-9ADB-CA03DE885AAD}">
      <dsp:nvSpPr>
        <dsp:cNvPr id="0" name=""/>
        <dsp:cNvSpPr/>
      </dsp:nvSpPr>
      <dsp:spPr>
        <a:xfrm>
          <a:off x="0" y="0"/>
          <a:ext cx="1553564" cy="1087444"/>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Data Upload</a:t>
          </a:r>
        </a:p>
      </dsp:txBody>
      <dsp:txXfrm>
        <a:off x="53094" y="53094"/>
        <a:ext cx="1447376" cy="981256"/>
      </dsp:txXfrm>
    </dsp:sp>
    <dsp:sp modelId="{A1187D7B-C9E3-4AD3-B19C-CABE057B784C}">
      <dsp:nvSpPr>
        <dsp:cNvPr id="0" name=""/>
        <dsp:cNvSpPr/>
      </dsp:nvSpPr>
      <dsp:spPr>
        <a:xfrm>
          <a:off x="1598532" y="114933"/>
          <a:ext cx="3815258" cy="87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GB" sz="1800" b="1" kern="1200" dirty="0">
              <a:solidFill>
                <a:schemeClr val="accent1">
                  <a:lumMod val="20000"/>
                  <a:lumOff val="80000"/>
                </a:schemeClr>
              </a:solidFill>
            </a:rPr>
            <a:t>“</a:t>
          </a:r>
          <a:r>
            <a:rPr lang="en-GB" sz="1800" b="1" kern="1200" dirty="0">
              <a:solidFill>
                <a:srgbClr val="FFFFC5"/>
              </a:solidFill>
            </a:rPr>
            <a:t>csv</a:t>
          </a:r>
          <a:r>
            <a:rPr lang="en-GB" sz="1800" b="1" kern="1200" dirty="0">
              <a:solidFill>
                <a:schemeClr val="accent1">
                  <a:lumMod val="20000"/>
                  <a:lumOff val="80000"/>
                </a:schemeClr>
              </a:solidFill>
            </a:rPr>
            <a:t>” conversion to </a:t>
          </a:r>
          <a:r>
            <a:rPr lang="en-GB" sz="1800" b="1" kern="1200" dirty="0" err="1">
              <a:solidFill>
                <a:srgbClr val="FFFFC5"/>
              </a:solidFill>
            </a:rPr>
            <a:t>Dataframe</a:t>
          </a:r>
          <a:br>
            <a:rPr lang="en-GB" sz="1800" b="1" kern="1200" dirty="0">
              <a:solidFill>
                <a:schemeClr val="accent1">
                  <a:lumMod val="20000"/>
                  <a:lumOff val="80000"/>
                </a:schemeClr>
              </a:solidFill>
            </a:rPr>
          </a:br>
          <a:endParaRPr lang="en-GB" sz="1800" kern="1200" dirty="0"/>
        </a:p>
      </dsp:txBody>
      <dsp:txXfrm>
        <a:off x="1598532" y="114933"/>
        <a:ext cx="3815258" cy="878920"/>
      </dsp:txXfrm>
    </dsp:sp>
    <dsp:sp modelId="{C81F8448-BFFA-4303-9FED-D06E0E8D8971}">
      <dsp:nvSpPr>
        <dsp:cNvPr id="0" name=""/>
        <dsp:cNvSpPr/>
      </dsp:nvSpPr>
      <dsp:spPr>
        <a:xfrm>
          <a:off x="1416589" y="1162611"/>
          <a:ext cx="1553564" cy="1087444"/>
        </a:xfrm>
        <a:prstGeom prst="roundRect">
          <a:avLst>
            <a:gd name="adj" fmla="val 16670"/>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Data Analysis</a:t>
          </a:r>
        </a:p>
      </dsp:txBody>
      <dsp:txXfrm>
        <a:off x="1469683" y="1215705"/>
        <a:ext cx="1447376" cy="981256"/>
      </dsp:txXfrm>
    </dsp:sp>
    <dsp:sp modelId="{9A384868-BD54-4FD0-83E6-C25E865D4BB7}">
      <dsp:nvSpPr>
        <dsp:cNvPr id="0" name=""/>
        <dsp:cNvSpPr/>
      </dsp:nvSpPr>
      <dsp:spPr>
        <a:xfrm>
          <a:off x="3139021" y="1266873"/>
          <a:ext cx="5103315" cy="87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None/>
          </a:pPr>
          <a:r>
            <a:rPr lang="en-GB" sz="1800" b="1" kern="1200" dirty="0">
              <a:solidFill>
                <a:schemeClr val="accent3">
                  <a:lumMod val="20000"/>
                  <a:lumOff val="80000"/>
                </a:schemeClr>
              </a:solidFill>
            </a:rPr>
            <a:t>Task 1: Calculating “</a:t>
          </a:r>
          <a:r>
            <a:rPr lang="en-GB" sz="1800" b="1" kern="1200" dirty="0">
              <a:solidFill>
                <a:srgbClr val="FFFFC5"/>
              </a:solidFill>
            </a:rPr>
            <a:t>Number of Launches</a:t>
          </a:r>
          <a:r>
            <a:rPr lang="en-GB" sz="1800" b="1" kern="1200" dirty="0">
              <a:solidFill>
                <a:schemeClr val="accent3">
                  <a:lumMod val="20000"/>
                  <a:lumOff val="80000"/>
                </a:schemeClr>
              </a:solidFill>
            </a:rPr>
            <a:t>“</a:t>
          </a:r>
        </a:p>
        <a:p>
          <a:pPr marL="171450" lvl="1" indent="-171450" algn="l" defTabSz="800100">
            <a:lnSpc>
              <a:spcPct val="90000"/>
            </a:lnSpc>
            <a:spcBef>
              <a:spcPct val="0"/>
            </a:spcBef>
            <a:spcAft>
              <a:spcPct val="15000"/>
            </a:spcAft>
            <a:buNone/>
          </a:pPr>
          <a:r>
            <a:rPr lang="en-GB" sz="1800" b="1" kern="1200" dirty="0">
              <a:solidFill>
                <a:schemeClr val="accent3">
                  <a:lumMod val="20000"/>
                  <a:lumOff val="80000"/>
                </a:schemeClr>
              </a:solidFill>
            </a:rPr>
            <a:t> Task 2: Calculating “</a:t>
          </a:r>
          <a:r>
            <a:rPr lang="en-GB" sz="1800" b="1" kern="1200" dirty="0">
              <a:solidFill>
                <a:srgbClr val="FFFFC5"/>
              </a:solidFill>
            </a:rPr>
            <a:t>Orbit Occurrences</a:t>
          </a:r>
          <a:r>
            <a:rPr lang="en-GB" sz="1800" b="1" kern="1200" dirty="0">
              <a:solidFill>
                <a:schemeClr val="accent3">
                  <a:lumMod val="20000"/>
                  <a:lumOff val="80000"/>
                </a:schemeClr>
              </a:solidFill>
            </a:rPr>
            <a:t>“</a:t>
          </a:r>
        </a:p>
      </dsp:txBody>
      <dsp:txXfrm>
        <a:off x="3139021" y="1266873"/>
        <a:ext cx="5103315" cy="878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307A9-EF2A-468D-AE3D-BD44DAF4B8AD}">
      <dsp:nvSpPr>
        <dsp:cNvPr id="0" name=""/>
        <dsp:cNvSpPr/>
      </dsp:nvSpPr>
      <dsp:spPr>
        <a:xfrm rot="5400000">
          <a:off x="436502" y="2019691"/>
          <a:ext cx="1891426" cy="1155615"/>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1F8448-BFFA-4303-9FED-D06E0E8D8971}">
      <dsp:nvSpPr>
        <dsp:cNvPr id="0" name=""/>
        <dsp:cNvSpPr/>
      </dsp:nvSpPr>
      <dsp:spPr>
        <a:xfrm>
          <a:off x="0" y="884504"/>
          <a:ext cx="2015121" cy="850041"/>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Folium,</a:t>
          </a:r>
          <a:br>
            <a:rPr lang="en-GB" sz="1400" b="1" kern="1200" dirty="0"/>
          </a:br>
          <a:r>
            <a:rPr lang="en-GB" sz="1400" b="1" i="1" kern="1200" dirty="0">
              <a:solidFill>
                <a:srgbClr val="D2F0FE"/>
              </a:solidFill>
            </a:rPr>
            <a:t>an interactive leaflet map </a:t>
          </a:r>
          <a:endParaRPr lang="en-GB" sz="1400" b="1" i="1" kern="1200" dirty="0"/>
        </a:p>
      </dsp:txBody>
      <dsp:txXfrm>
        <a:off x="41503" y="926007"/>
        <a:ext cx="1932115" cy="767035"/>
      </dsp:txXfrm>
    </dsp:sp>
    <dsp:sp modelId="{96452A82-BEF0-41FD-A4E7-554204284DC7}">
      <dsp:nvSpPr>
        <dsp:cNvPr id="0" name=""/>
        <dsp:cNvSpPr/>
      </dsp:nvSpPr>
      <dsp:spPr>
        <a:xfrm>
          <a:off x="2117705" y="849322"/>
          <a:ext cx="7735679" cy="1532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None/>
          </a:pPr>
          <a:r>
            <a:rPr lang="en-GB" sz="1400" b="1" kern="1200" dirty="0">
              <a:solidFill>
                <a:srgbClr val="D2F0FE"/>
              </a:solidFill>
            </a:rPr>
            <a:t>The following folium methodology was employed:</a:t>
          </a:r>
        </a:p>
        <a:p>
          <a:pPr marL="114300" lvl="1" indent="-114300" algn="l" defTabSz="622300">
            <a:lnSpc>
              <a:spcPct val="90000"/>
            </a:lnSpc>
            <a:spcBef>
              <a:spcPct val="0"/>
            </a:spcBef>
            <a:spcAft>
              <a:spcPct val="15000"/>
            </a:spcAft>
            <a:buFont typeface="Arial" panose="020B0604020202020204" pitchFamily="34" charset="0"/>
            <a:buChar char="•"/>
          </a:pPr>
          <a:r>
            <a:rPr lang="en-GB" sz="1400" b="1" kern="1200" dirty="0">
              <a:solidFill>
                <a:srgbClr val="D2F0FE"/>
              </a:solidFill>
            </a:rPr>
            <a:t>Reverse Geo-coding to find State names with Launch Site concentration</a:t>
          </a:r>
        </a:p>
        <a:p>
          <a:pPr marL="114300" lvl="1" indent="-114300" algn="l" defTabSz="622300">
            <a:lnSpc>
              <a:spcPct val="90000"/>
            </a:lnSpc>
            <a:spcBef>
              <a:spcPct val="0"/>
            </a:spcBef>
            <a:spcAft>
              <a:spcPct val="15000"/>
            </a:spcAft>
            <a:buFont typeface="Arial" panose="020B0604020202020204" pitchFamily="34" charset="0"/>
            <a:buChar char="•"/>
          </a:pPr>
          <a:r>
            <a:rPr lang="en-GB" sz="1400" b="1" kern="1200" dirty="0">
              <a:solidFill>
                <a:srgbClr val="D2F0FE"/>
              </a:solidFill>
            </a:rPr>
            <a:t>Marking of Launch sites</a:t>
          </a:r>
        </a:p>
        <a:p>
          <a:pPr marL="114300" lvl="1" indent="-114300" algn="l" defTabSz="622300">
            <a:lnSpc>
              <a:spcPct val="90000"/>
            </a:lnSpc>
            <a:spcBef>
              <a:spcPct val="0"/>
            </a:spcBef>
            <a:spcAft>
              <a:spcPct val="15000"/>
            </a:spcAft>
            <a:buFont typeface="Arial" panose="020B0604020202020204" pitchFamily="34" charset="0"/>
            <a:buChar char="•"/>
          </a:pPr>
          <a:r>
            <a:rPr lang="en-GB" sz="1400" b="1" kern="1200" dirty="0">
              <a:solidFill>
                <a:srgbClr val="D2F0FE"/>
              </a:solidFill>
            </a:rPr>
            <a:t>Marking of Successful/Failed launches</a:t>
          </a:r>
        </a:p>
        <a:p>
          <a:pPr marL="114300" lvl="1" indent="-114300" algn="l" defTabSz="622300">
            <a:lnSpc>
              <a:spcPct val="90000"/>
            </a:lnSpc>
            <a:spcBef>
              <a:spcPct val="0"/>
            </a:spcBef>
            <a:spcAft>
              <a:spcPct val="15000"/>
            </a:spcAft>
            <a:buFont typeface="Arial" panose="020B0604020202020204" pitchFamily="34" charset="0"/>
            <a:buChar char="•"/>
          </a:pPr>
          <a:r>
            <a:rPr lang="en-GB" sz="1400" b="1" kern="1200" dirty="0">
              <a:solidFill>
                <a:srgbClr val="D2F0FE"/>
              </a:solidFill>
            </a:rPr>
            <a:t>Marking distance between launch sites and proximities</a:t>
          </a:r>
          <a:br>
            <a:rPr lang="en-GB" sz="1400" b="1" kern="1200" dirty="0">
              <a:solidFill>
                <a:srgbClr val="D2F0FE"/>
              </a:solidFill>
            </a:rPr>
          </a:br>
          <a:endParaRPr lang="en-GB" sz="1400" b="1" kern="1200" dirty="0">
            <a:solidFill>
              <a:srgbClr val="D2F0FE"/>
            </a:solidFill>
          </a:endParaRPr>
        </a:p>
      </dsp:txBody>
      <dsp:txXfrm>
        <a:off x="2117705" y="849322"/>
        <a:ext cx="7735679" cy="1532672"/>
      </dsp:txXfrm>
    </dsp:sp>
    <dsp:sp modelId="{4AB53235-3EAA-4298-9ADB-CA03DE885AAD}">
      <dsp:nvSpPr>
        <dsp:cNvPr id="0" name=""/>
        <dsp:cNvSpPr/>
      </dsp:nvSpPr>
      <dsp:spPr>
        <a:xfrm>
          <a:off x="2368269" y="2729215"/>
          <a:ext cx="2080783" cy="1280580"/>
        </a:xfrm>
        <a:prstGeom prst="roundRect">
          <a:avLst>
            <a:gd name="adj" fmla="val 16670"/>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err="1"/>
            <a:t>Plotly</a:t>
          </a:r>
          <a:r>
            <a:rPr lang="en-GB" sz="1400" b="1" kern="1200" dirty="0"/>
            <a:t> Dash, </a:t>
          </a:r>
        </a:p>
        <a:p>
          <a:pPr marL="0" lvl="0" indent="0" algn="ctr" defTabSz="622300">
            <a:lnSpc>
              <a:spcPct val="90000"/>
            </a:lnSpc>
            <a:spcBef>
              <a:spcPct val="0"/>
            </a:spcBef>
            <a:spcAft>
              <a:spcPct val="35000"/>
            </a:spcAft>
            <a:buNone/>
          </a:pPr>
          <a:r>
            <a:rPr lang="en-US" sz="1400" b="1" i="1" kern="1200" dirty="0"/>
            <a:t>an interactive framework for building ML &amp; data science web apps</a:t>
          </a:r>
          <a:endParaRPr lang="en-GB" sz="1400" b="1" i="1" kern="1200" dirty="0"/>
        </a:p>
      </dsp:txBody>
      <dsp:txXfrm>
        <a:off x="2430793" y="2791739"/>
        <a:ext cx="1955735" cy="1155532"/>
      </dsp:txXfrm>
    </dsp:sp>
    <dsp:sp modelId="{F504343C-205B-4136-A603-C2236CDE5746}">
      <dsp:nvSpPr>
        <dsp:cNvPr id="0" name=""/>
        <dsp:cNvSpPr/>
      </dsp:nvSpPr>
      <dsp:spPr>
        <a:xfrm>
          <a:off x="4588733" y="3042459"/>
          <a:ext cx="5359670" cy="1037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None/>
          </a:pPr>
          <a:r>
            <a:rPr lang="en-GB" sz="1400" b="1" kern="1200" dirty="0">
              <a:solidFill>
                <a:schemeClr val="accent3">
                  <a:lumMod val="20000"/>
                  <a:lumOff val="80000"/>
                </a:schemeClr>
              </a:solidFill>
            </a:rPr>
            <a:t>The following </a:t>
          </a:r>
          <a:r>
            <a:rPr lang="en-GB" sz="1400" b="1" kern="1200" dirty="0" err="1">
              <a:solidFill>
                <a:schemeClr val="accent3">
                  <a:lumMod val="20000"/>
                  <a:lumOff val="80000"/>
                </a:schemeClr>
              </a:solidFill>
            </a:rPr>
            <a:t>plotly</a:t>
          </a:r>
          <a:r>
            <a:rPr lang="en-GB" sz="1400" b="1" kern="1200" dirty="0">
              <a:solidFill>
                <a:schemeClr val="accent3">
                  <a:lumMod val="20000"/>
                  <a:lumOff val="80000"/>
                </a:schemeClr>
              </a:solidFill>
            </a:rPr>
            <a:t> dash method was employed:</a:t>
          </a:r>
          <a:endParaRPr lang="en-GB" sz="1400" kern="1200" dirty="0">
            <a:solidFill>
              <a:schemeClr val="accent3">
                <a:lumMod val="20000"/>
                <a:lumOff val="80000"/>
              </a:schemeClr>
            </a:solidFill>
          </a:endParaRPr>
        </a:p>
        <a:p>
          <a:pPr marL="114300" lvl="1" indent="-114300" algn="l" defTabSz="622300">
            <a:lnSpc>
              <a:spcPct val="90000"/>
            </a:lnSpc>
            <a:spcBef>
              <a:spcPct val="0"/>
            </a:spcBef>
            <a:spcAft>
              <a:spcPct val="15000"/>
            </a:spcAft>
            <a:buFont typeface="Arial" panose="020B0604020202020204" pitchFamily="34" charset="0"/>
            <a:buChar char="•"/>
          </a:pPr>
          <a:r>
            <a:rPr lang="en-GB" sz="1400" b="1" kern="1200" dirty="0">
              <a:solidFill>
                <a:schemeClr val="accent3">
                  <a:lumMod val="20000"/>
                  <a:lumOff val="80000"/>
                </a:schemeClr>
              </a:solidFill>
            </a:rPr>
            <a:t>Creation of App Layout</a:t>
          </a:r>
        </a:p>
        <a:p>
          <a:pPr marL="114300" lvl="1" indent="-114300" algn="l" defTabSz="622300">
            <a:lnSpc>
              <a:spcPct val="90000"/>
            </a:lnSpc>
            <a:spcBef>
              <a:spcPct val="0"/>
            </a:spcBef>
            <a:spcAft>
              <a:spcPct val="15000"/>
            </a:spcAft>
            <a:buFont typeface="Arial" panose="020B0604020202020204" pitchFamily="34" charset="0"/>
            <a:buChar char="•"/>
          </a:pPr>
          <a:r>
            <a:rPr lang="en-GB" sz="1400" b="1" kern="1200" dirty="0">
              <a:solidFill>
                <a:schemeClr val="accent3">
                  <a:lumMod val="20000"/>
                  <a:lumOff val="80000"/>
                </a:schemeClr>
              </a:solidFill>
            </a:rPr>
            <a:t>Creation of </a:t>
          </a:r>
          <a:r>
            <a:rPr lang="en-GB" sz="1400" b="1" kern="1200" dirty="0" err="1">
              <a:solidFill>
                <a:schemeClr val="accent3">
                  <a:lumMod val="20000"/>
                  <a:lumOff val="80000"/>
                </a:schemeClr>
              </a:solidFill>
            </a:rPr>
            <a:t>Callback</a:t>
          </a:r>
          <a:r>
            <a:rPr lang="en-GB" sz="1400" b="1" kern="1200" dirty="0">
              <a:solidFill>
                <a:schemeClr val="accent3">
                  <a:lumMod val="20000"/>
                  <a:lumOff val="80000"/>
                </a:schemeClr>
              </a:solidFill>
            </a:rPr>
            <a:t> Functions for Pie Chart</a:t>
          </a:r>
        </a:p>
        <a:p>
          <a:pPr marL="114300" lvl="1" indent="-114300" algn="l" defTabSz="622300">
            <a:lnSpc>
              <a:spcPct val="90000"/>
            </a:lnSpc>
            <a:spcBef>
              <a:spcPct val="0"/>
            </a:spcBef>
            <a:spcAft>
              <a:spcPct val="15000"/>
            </a:spcAft>
            <a:buFont typeface="Arial" panose="020B0604020202020204" pitchFamily="34" charset="0"/>
            <a:buChar char="•"/>
          </a:pPr>
          <a:r>
            <a:rPr lang="en-GB" sz="1400" b="1" kern="1200" dirty="0">
              <a:solidFill>
                <a:schemeClr val="accent3">
                  <a:lumMod val="20000"/>
                  <a:lumOff val="80000"/>
                </a:schemeClr>
              </a:solidFill>
            </a:rPr>
            <a:t>Creation of </a:t>
          </a:r>
          <a:r>
            <a:rPr lang="en-GB" sz="1400" b="1" kern="1200" dirty="0" err="1">
              <a:solidFill>
                <a:schemeClr val="accent3">
                  <a:lumMod val="20000"/>
                  <a:lumOff val="80000"/>
                </a:schemeClr>
              </a:solidFill>
            </a:rPr>
            <a:t>Callback</a:t>
          </a:r>
          <a:r>
            <a:rPr lang="en-GB" sz="1400" b="1" kern="1200" dirty="0">
              <a:solidFill>
                <a:schemeClr val="accent3">
                  <a:lumMod val="20000"/>
                  <a:lumOff val="80000"/>
                </a:schemeClr>
              </a:solidFill>
            </a:rPr>
            <a:t> Functions for Scatter Chart with Slider</a:t>
          </a:r>
        </a:p>
        <a:p>
          <a:pPr marL="114300" lvl="1" indent="-114300" algn="l" defTabSz="622300">
            <a:lnSpc>
              <a:spcPct val="90000"/>
            </a:lnSpc>
            <a:spcBef>
              <a:spcPct val="0"/>
            </a:spcBef>
            <a:spcAft>
              <a:spcPct val="15000"/>
            </a:spcAft>
            <a:buNone/>
          </a:pPr>
          <a:endParaRPr lang="en-GB" sz="1400" b="1" kern="1200" dirty="0">
            <a:solidFill>
              <a:schemeClr val="accent3">
                <a:lumMod val="20000"/>
                <a:lumOff val="80000"/>
              </a:schemeClr>
            </a:solidFill>
          </a:endParaRPr>
        </a:p>
        <a:p>
          <a:pPr marL="114300" lvl="1" indent="-114300" algn="l" defTabSz="622300">
            <a:lnSpc>
              <a:spcPct val="90000"/>
            </a:lnSpc>
            <a:spcBef>
              <a:spcPct val="0"/>
            </a:spcBef>
            <a:spcAft>
              <a:spcPct val="15000"/>
            </a:spcAft>
            <a:buNone/>
          </a:pPr>
          <a:endParaRPr lang="en-GB" sz="1400" kern="1200" dirty="0">
            <a:solidFill>
              <a:schemeClr val="accent3">
                <a:lumMod val="20000"/>
                <a:lumOff val="80000"/>
              </a:schemeClr>
            </a:solidFill>
          </a:endParaRPr>
        </a:p>
      </dsp:txBody>
      <dsp:txXfrm>
        <a:off x="4588733" y="3042459"/>
        <a:ext cx="5359670" cy="1037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307A9-EF2A-468D-AE3D-BD44DAF4B8AD}">
      <dsp:nvSpPr>
        <dsp:cNvPr id="0" name=""/>
        <dsp:cNvSpPr/>
      </dsp:nvSpPr>
      <dsp:spPr>
        <a:xfrm rot="5400000">
          <a:off x="669538" y="1514270"/>
          <a:ext cx="787876" cy="896969"/>
        </a:xfrm>
        <a:prstGeom prst="bentUpArrow">
          <a:avLst>
            <a:gd name="adj1" fmla="val 32840"/>
            <a:gd name="adj2" fmla="val 25000"/>
            <a:gd name="adj3" fmla="val 35780"/>
          </a:avLst>
        </a:prstGeom>
        <a:solidFill>
          <a:srgbClr val="CCE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1F8448-BFFA-4303-9FED-D06E0E8D8971}">
      <dsp:nvSpPr>
        <dsp:cNvPr id="0" name=""/>
        <dsp:cNvSpPr/>
      </dsp:nvSpPr>
      <dsp:spPr>
        <a:xfrm>
          <a:off x="116291" y="952376"/>
          <a:ext cx="1326319" cy="599873"/>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accent1">
                  <a:lumMod val="20000"/>
                  <a:lumOff val="80000"/>
                </a:schemeClr>
              </a:solidFill>
            </a:rPr>
            <a:t>Decision Trees</a:t>
          </a:r>
        </a:p>
      </dsp:txBody>
      <dsp:txXfrm>
        <a:off x="145580" y="981665"/>
        <a:ext cx="1267741" cy="541295"/>
      </dsp:txXfrm>
    </dsp:sp>
    <dsp:sp modelId="{96452A82-BEF0-41FD-A4E7-554204284DC7}">
      <dsp:nvSpPr>
        <dsp:cNvPr id="0" name=""/>
        <dsp:cNvSpPr/>
      </dsp:nvSpPr>
      <dsp:spPr>
        <a:xfrm>
          <a:off x="1518653" y="900677"/>
          <a:ext cx="4740089" cy="75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just" defTabSz="444500">
            <a:lnSpc>
              <a:spcPct val="90000"/>
            </a:lnSpc>
            <a:spcBef>
              <a:spcPct val="0"/>
            </a:spcBef>
            <a:spcAft>
              <a:spcPct val="15000"/>
            </a:spcAft>
            <a:buNone/>
          </a:pPr>
          <a:r>
            <a:rPr lang="en-GB" sz="1000" b="1" kern="1200" dirty="0">
              <a:solidFill>
                <a:schemeClr val="accent1">
                  <a:lumMod val="20000"/>
                  <a:lumOff val="80000"/>
                </a:schemeClr>
              </a:solidFill>
            </a:rPr>
            <a:t>which</a:t>
          </a:r>
          <a:r>
            <a:rPr lang="en-GB" sz="1000" b="1" kern="1200" baseline="0" dirty="0">
              <a:solidFill>
                <a:schemeClr val="accent1">
                  <a:lumMod val="20000"/>
                  <a:lumOff val="80000"/>
                </a:schemeClr>
              </a:solidFill>
            </a:rPr>
            <a:t> employs a top-down approach to a dataset and tries to group data on the basis of dissimilarity till a certain degree of similarity is attained</a:t>
          </a:r>
          <a:endParaRPr lang="en-GB" sz="1000" b="1" kern="1200" dirty="0">
            <a:solidFill>
              <a:schemeClr val="accent1">
                <a:lumMod val="20000"/>
                <a:lumOff val="80000"/>
              </a:schemeClr>
            </a:solidFill>
          </a:endParaRPr>
        </a:p>
      </dsp:txBody>
      <dsp:txXfrm>
        <a:off x="1518653" y="900677"/>
        <a:ext cx="4740089" cy="750358"/>
      </dsp:txXfrm>
    </dsp:sp>
    <dsp:sp modelId="{139ACFFF-A70D-4B0E-B735-C4AA04B11C0F}">
      <dsp:nvSpPr>
        <dsp:cNvPr id="0" name=""/>
        <dsp:cNvSpPr/>
      </dsp:nvSpPr>
      <dsp:spPr>
        <a:xfrm rot="5400000">
          <a:off x="2195128" y="2414093"/>
          <a:ext cx="787876" cy="896969"/>
        </a:xfrm>
        <a:prstGeom prst="bentUpArrow">
          <a:avLst>
            <a:gd name="adj1" fmla="val 32840"/>
            <a:gd name="adj2" fmla="val 25000"/>
            <a:gd name="adj3" fmla="val 35780"/>
          </a:avLst>
        </a:prstGeom>
        <a:solidFill>
          <a:srgbClr val="D2F0F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3235-3EAA-4298-9ADB-CA03DE885AAD}">
      <dsp:nvSpPr>
        <dsp:cNvPr id="0" name=""/>
        <dsp:cNvSpPr/>
      </dsp:nvSpPr>
      <dsp:spPr>
        <a:xfrm>
          <a:off x="1606697" y="1859949"/>
          <a:ext cx="1326319" cy="599873"/>
        </a:xfrm>
        <a:prstGeom prst="roundRect">
          <a:avLst>
            <a:gd name="adj" fmla="val 16670"/>
          </a:avLst>
        </a:prstGeom>
        <a:solidFill>
          <a:schemeClr val="accent2">
            <a:hueOff val="2564293"/>
            <a:satOff val="2735"/>
            <a:lumOff val="8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i="0" kern="1200" dirty="0">
              <a:solidFill>
                <a:srgbClr val="D2F0FE"/>
              </a:solidFill>
            </a:rPr>
            <a:t>K-Nearest </a:t>
          </a:r>
          <a:r>
            <a:rPr lang="en-GB" sz="1000" b="1" i="0" kern="1200" dirty="0" err="1">
              <a:solidFill>
                <a:srgbClr val="D2F0FE"/>
              </a:solidFill>
            </a:rPr>
            <a:t>Neighbors</a:t>
          </a:r>
          <a:r>
            <a:rPr lang="en-GB" sz="1000" b="1" i="0" kern="1200" dirty="0">
              <a:solidFill>
                <a:srgbClr val="D2F0FE"/>
              </a:solidFill>
            </a:rPr>
            <a:t> (KNN)</a:t>
          </a:r>
          <a:endParaRPr lang="en-GB" sz="1000" b="1" kern="1200" dirty="0">
            <a:solidFill>
              <a:srgbClr val="D2F0FE"/>
            </a:solidFill>
          </a:endParaRPr>
        </a:p>
      </dsp:txBody>
      <dsp:txXfrm>
        <a:off x="1635986" y="1889238"/>
        <a:ext cx="1267741" cy="541295"/>
      </dsp:txXfrm>
    </dsp:sp>
    <dsp:sp modelId="{A1187D7B-C9E3-4AD3-B19C-CABE057B784C}">
      <dsp:nvSpPr>
        <dsp:cNvPr id="0" name=""/>
        <dsp:cNvSpPr/>
      </dsp:nvSpPr>
      <dsp:spPr>
        <a:xfrm>
          <a:off x="2946156" y="1784711"/>
          <a:ext cx="2992280" cy="75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just" defTabSz="444500">
            <a:lnSpc>
              <a:spcPct val="90000"/>
            </a:lnSpc>
            <a:spcBef>
              <a:spcPct val="0"/>
            </a:spcBef>
            <a:spcAft>
              <a:spcPct val="15000"/>
            </a:spcAft>
            <a:buNone/>
          </a:pPr>
          <a:r>
            <a:rPr lang="en-GB" sz="1000" b="1" kern="1200" dirty="0">
              <a:solidFill>
                <a:srgbClr val="D2F0FE"/>
              </a:solidFill>
            </a:rPr>
            <a:t>which classifies a given dataset elements on the basis of similarity or closeness </a:t>
          </a:r>
          <a:br>
            <a:rPr lang="en-GB" sz="1000" b="1" kern="1200" dirty="0">
              <a:solidFill>
                <a:srgbClr val="D2F0FE"/>
              </a:solidFill>
            </a:rPr>
          </a:br>
          <a:endParaRPr lang="en-GB" sz="1000" kern="1200" dirty="0">
            <a:solidFill>
              <a:srgbClr val="D2F0FE"/>
            </a:solidFill>
          </a:endParaRPr>
        </a:p>
      </dsp:txBody>
      <dsp:txXfrm>
        <a:off x="2946156" y="1784711"/>
        <a:ext cx="2992280" cy="750358"/>
      </dsp:txXfrm>
    </dsp:sp>
    <dsp:sp modelId="{64126699-5737-4D7C-85A7-AA5EC282F00F}">
      <dsp:nvSpPr>
        <dsp:cNvPr id="0" name=""/>
        <dsp:cNvSpPr/>
      </dsp:nvSpPr>
      <dsp:spPr>
        <a:xfrm rot="5400000">
          <a:off x="3698198" y="3324291"/>
          <a:ext cx="787876" cy="896969"/>
        </a:xfrm>
        <a:prstGeom prst="bentUpArrow">
          <a:avLst>
            <a:gd name="adj1" fmla="val 32840"/>
            <a:gd name="adj2" fmla="val 25000"/>
            <a:gd name="adj3" fmla="val 35780"/>
          </a:avLst>
        </a:prstGeom>
        <a:solidFill>
          <a:srgbClr val="ECD9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15FDB3-EA4D-4D51-8C9A-1F3FAC5E9953}">
      <dsp:nvSpPr>
        <dsp:cNvPr id="0" name=""/>
        <dsp:cNvSpPr/>
      </dsp:nvSpPr>
      <dsp:spPr>
        <a:xfrm>
          <a:off x="3095509" y="2754758"/>
          <a:ext cx="1326319" cy="599873"/>
        </a:xfrm>
        <a:prstGeom prst="roundRect">
          <a:avLst>
            <a:gd name="adj" fmla="val 16670"/>
          </a:avLst>
        </a:prstGeom>
        <a:solidFill>
          <a:schemeClr val="accent2">
            <a:hueOff val="5128586"/>
            <a:satOff val="5470"/>
            <a:lumOff val="17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rgbClr val="ECD9FF"/>
              </a:solidFill>
            </a:rPr>
            <a:t>Support Vector Machines (SVM)</a:t>
          </a:r>
        </a:p>
      </dsp:txBody>
      <dsp:txXfrm>
        <a:off x="3124798" y="2784047"/>
        <a:ext cx="1267741" cy="541295"/>
      </dsp:txXfrm>
    </dsp:sp>
    <dsp:sp modelId="{E6ED73A5-1950-4272-BAA4-7CA03BEB914F}">
      <dsp:nvSpPr>
        <dsp:cNvPr id="0" name=""/>
        <dsp:cNvSpPr/>
      </dsp:nvSpPr>
      <dsp:spPr>
        <a:xfrm>
          <a:off x="4492524" y="2735663"/>
          <a:ext cx="4178226" cy="75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just" defTabSz="444500">
            <a:lnSpc>
              <a:spcPct val="90000"/>
            </a:lnSpc>
            <a:spcBef>
              <a:spcPct val="0"/>
            </a:spcBef>
            <a:spcAft>
              <a:spcPct val="15000"/>
            </a:spcAft>
            <a:buNone/>
          </a:pPr>
          <a:r>
            <a:rPr lang="en-GB" sz="1000" b="1" kern="1200" dirty="0">
              <a:solidFill>
                <a:srgbClr val="ECD9FF"/>
              </a:solidFill>
            </a:rPr>
            <a:t> which finds the best hyperplane to divide a given dataset into two classes </a:t>
          </a:r>
        </a:p>
      </dsp:txBody>
      <dsp:txXfrm>
        <a:off x="4492524" y="2735663"/>
        <a:ext cx="4178226" cy="750358"/>
      </dsp:txXfrm>
    </dsp:sp>
    <dsp:sp modelId="{F70661FC-9BF2-458F-AE89-4F5FAAF3F154}">
      <dsp:nvSpPr>
        <dsp:cNvPr id="0" name=""/>
        <dsp:cNvSpPr/>
      </dsp:nvSpPr>
      <dsp:spPr>
        <a:xfrm>
          <a:off x="4687050" y="3643559"/>
          <a:ext cx="1326319" cy="599873"/>
        </a:xfrm>
        <a:prstGeom prst="roundRect">
          <a:avLst>
            <a:gd name="adj" fmla="val 16670"/>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accent3">
                  <a:lumMod val="20000"/>
                  <a:lumOff val="80000"/>
                </a:schemeClr>
              </a:solidFill>
            </a:rPr>
            <a:t>Logistic Regression</a:t>
          </a:r>
        </a:p>
      </dsp:txBody>
      <dsp:txXfrm>
        <a:off x="4716339" y="3672848"/>
        <a:ext cx="1267741" cy="541295"/>
      </dsp:txXfrm>
    </dsp:sp>
    <dsp:sp modelId="{357412AB-EF07-4BC3-8144-A9D5FC40DE9A}">
      <dsp:nvSpPr>
        <dsp:cNvPr id="0" name=""/>
        <dsp:cNvSpPr/>
      </dsp:nvSpPr>
      <dsp:spPr>
        <a:xfrm>
          <a:off x="6023529" y="3630856"/>
          <a:ext cx="3163166" cy="75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just" defTabSz="444500">
            <a:lnSpc>
              <a:spcPct val="90000"/>
            </a:lnSpc>
            <a:spcBef>
              <a:spcPct val="0"/>
            </a:spcBef>
            <a:spcAft>
              <a:spcPct val="15000"/>
            </a:spcAft>
            <a:buNone/>
          </a:pPr>
          <a:r>
            <a:rPr lang="en-US" sz="1000" kern="1200" dirty="0">
              <a:solidFill>
                <a:schemeClr val="accent3">
                  <a:lumMod val="20000"/>
                  <a:lumOff val="80000"/>
                </a:schemeClr>
              </a:solidFill>
            </a:rPr>
            <a:t>which estimates the probability of an event occurring, like yes or no, based on selected dataset of independent variables.</a:t>
          </a:r>
          <a:endParaRPr lang="en-GB" sz="1000" kern="1200" dirty="0">
            <a:solidFill>
              <a:schemeClr val="accent3">
                <a:lumMod val="20000"/>
                <a:lumOff val="80000"/>
              </a:schemeClr>
            </a:solidFill>
          </a:endParaRPr>
        </a:p>
      </dsp:txBody>
      <dsp:txXfrm>
        <a:off x="6023529" y="3630856"/>
        <a:ext cx="3163166" cy="7503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307A9-EF2A-468D-AE3D-BD44DAF4B8AD}">
      <dsp:nvSpPr>
        <dsp:cNvPr id="0" name=""/>
        <dsp:cNvSpPr/>
      </dsp:nvSpPr>
      <dsp:spPr>
        <a:xfrm>
          <a:off x="2431776" y="243558"/>
          <a:ext cx="525752" cy="551107"/>
        </a:xfrm>
        <a:prstGeom prst="rightArrow">
          <a:avLst/>
        </a:prstGeom>
        <a:solidFill>
          <a:srgbClr val="CCE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1F8448-BFFA-4303-9FED-D06E0E8D8971}">
      <dsp:nvSpPr>
        <dsp:cNvPr id="0" name=""/>
        <dsp:cNvSpPr/>
      </dsp:nvSpPr>
      <dsp:spPr>
        <a:xfrm>
          <a:off x="0" y="51177"/>
          <a:ext cx="2422729" cy="999276"/>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API Data Extraction</a:t>
          </a:r>
        </a:p>
      </dsp:txBody>
      <dsp:txXfrm>
        <a:off x="48789" y="99966"/>
        <a:ext cx="2325151" cy="901698"/>
      </dsp:txXfrm>
    </dsp:sp>
    <dsp:sp modelId="{96452A82-BEF0-41FD-A4E7-554204284DC7}">
      <dsp:nvSpPr>
        <dsp:cNvPr id="0" name=""/>
        <dsp:cNvSpPr/>
      </dsp:nvSpPr>
      <dsp:spPr>
        <a:xfrm>
          <a:off x="2230206" y="1194743"/>
          <a:ext cx="7957885" cy="807659"/>
        </a:xfrm>
        <a:prstGeom prst="rect">
          <a:avLst/>
        </a:prstGeom>
        <a:noFill/>
        <a:ln>
          <a:noFill/>
        </a:ln>
        <a:effectLst/>
      </dsp:spPr>
      <dsp:style>
        <a:lnRef idx="0">
          <a:scrgbClr r="0" g="0" b="0"/>
        </a:lnRef>
        <a:fillRef idx="0">
          <a:scrgbClr r="0" g="0" b="0"/>
        </a:fillRef>
        <a:effectRef idx="0">
          <a:scrgbClr r="0" g="0" b="0"/>
        </a:effectRef>
        <a:fontRef idx="minor"/>
      </dsp:style>
    </dsp:sp>
    <dsp:sp modelId="{139ACFFF-A70D-4B0E-B735-C4AA04B11C0F}">
      <dsp:nvSpPr>
        <dsp:cNvPr id="0" name=""/>
        <dsp:cNvSpPr/>
      </dsp:nvSpPr>
      <dsp:spPr>
        <a:xfrm>
          <a:off x="2427482" y="2610207"/>
          <a:ext cx="539414" cy="596097"/>
        </a:xfrm>
        <a:prstGeom prst="rightArrow">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3235-3EAA-4298-9ADB-CA03DE885AAD}">
      <dsp:nvSpPr>
        <dsp:cNvPr id="0" name=""/>
        <dsp:cNvSpPr/>
      </dsp:nvSpPr>
      <dsp:spPr>
        <a:xfrm>
          <a:off x="0" y="2493017"/>
          <a:ext cx="2422729" cy="999276"/>
        </a:xfrm>
        <a:prstGeom prst="roundRect">
          <a:avLst>
            <a:gd name="adj" fmla="val 16670"/>
          </a:avLst>
        </a:prstGeom>
        <a:solidFill>
          <a:schemeClr val="accent2">
            <a:hueOff val="3846440"/>
            <a:satOff val="4103"/>
            <a:lumOff val="1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Pandas Data Transformation</a:t>
          </a:r>
        </a:p>
      </dsp:txBody>
      <dsp:txXfrm>
        <a:off x="48789" y="2541806"/>
        <a:ext cx="2325151" cy="901698"/>
      </dsp:txXfrm>
    </dsp:sp>
    <dsp:sp modelId="{A1187D7B-C9E3-4AD3-B19C-CABE057B784C}">
      <dsp:nvSpPr>
        <dsp:cNvPr id="0" name=""/>
        <dsp:cNvSpPr/>
      </dsp:nvSpPr>
      <dsp:spPr>
        <a:xfrm>
          <a:off x="3826169" y="2155953"/>
          <a:ext cx="7088119" cy="807659"/>
        </a:xfrm>
        <a:prstGeom prst="rect">
          <a:avLst/>
        </a:prstGeom>
        <a:noFill/>
        <a:ln>
          <a:noFill/>
        </a:ln>
        <a:effectLst/>
      </dsp:spPr>
      <dsp:style>
        <a:lnRef idx="0">
          <a:scrgbClr r="0" g="0" b="0"/>
        </a:lnRef>
        <a:fillRef idx="0">
          <a:scrgbClr r="0" g="0" b="0"/>
        </a:fillRef>
        <a:effectRef idx="0">
          <a:scrgbClr r="0" g="0" b="0"/>
        </a:effectRef>
        <a:fontRef idx="minor"/>
      </dsp:style>
    </dsp:sp>
    <dsp:sp modelId="{9F15FDB3-EA4D-4D51-8C9A-1F3FAC5E9953}">
      <dsp:nvSpPr>
        <dsp:cNvPr id="0" name=""/>
        <dsp:cNvSpPr/>
      </dsp:nvSpPr>
      <dsp:spPr>
        <a:xfrm>
          <a:off x="0" y="3862939"/>
          <a:ext cx="2422729" cy="999276"/>
        </a:xfrm>
        <a:prstGeom prst="roundRect">
          <a:avLst>
            <a:gd name="adj" fmla="val 16670"/>
          </a:avLst>
        </a:prstGeom>
        <a:solidFill>
          <a:srgbClr val="D40AA8"/>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Data </a:t>
          </a:r>
          <a:br>
            <a:rPr lang="en-GB" sz="2000" b="1" kern="1200" dirty="0"/>
          </a:br>
          <a:r>
            <a:rPr lang="en-GB" sz="2000" b="1" kern="1200" dirty="0"/>
            <a:t>Filtration</a:t>
          </a:r>
        </a:p>
      </dsp:txBody>
      <dsp:txXfrm>
        <a:off x="48789" y="3911728"/>
        <a:ext cx="2325151" cy="9016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ACFFF-A70D-4B0E-B735-C4AA04B11C0F}">
      <dsp:nvSpPr>
        <dsp:cNvPr id="0" name=""/>
        <dsp:cNvSpPr/>
      </dsp:nvSpPr>
      <dsp:spPr>
        <a:xfrm>
          <a:off x="4777706" y="3116129"/>
          <a:ext cx="357629" cy="354046"/>
        </a:xfrm>
        <a:prstGeom prst="rightArrow">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3235-3EAA-4298-9ADB-CA03DE885AAD}">
      <dsp:nvSpPr>
        <dsp:cNvPr id="0" name=""/>
        <dsp:cNvSpPr/>
      </dsp:nvSpPr>
      <dsp:spPr>
        <a:xfrm>
          <a:off x="144055" y="66459"/>
          <a:ext cx="1814518" cy="1029309"/>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Number of Launches</a:t>
          </a:r>
        </a:p>
      </dsp:txBody>
      <dsp:txXfrm>
        <a:off x="194311" y="116715"/>
        <a:ext cx="1714006" cy="928797"/>
      </dsp:txXfrm>
    </dsp:sp>
    <dsp:sp modelId="{A1187D7B-C9E3-4AD3-B19C-CABE057B784C}">
      <dsp:nvSpPr>
        <dsp:cNvPr id="0" name=""/>
        <dsp:cNvSpPr/>
      </dsp:nvSpPr>
      <dsp:spPr>
        <a:xfrm>
          <a:off x="2039394" y="127475"/>
          <a:ext cx="2534070" cy="1077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None/>
          </a:pPr>
          <a:r>
            <a:rPr lang="en-GB" sz="1600" b="1" kern="1200" dirty="0">
              <a:solidFill>
                <a:schemeClr val="accent1">
                  <a:lumMod val="20000"/>
                  <a:lumOff val="80000"/>
                </a:schemeClr>
              </a:solidFill>
            </a:rPr>
            <a:t>Maximum launches</a:t>
          </a:r>
          <a:endParaRPr lang="en-GB" sz="1600" kern="1200" dirty="0">
            <a:solidFill>
              <a:srgbClr val="FFFFC5"/>
            </a:solidFill>
          </a:endParaRPr>
        </a:p>
        <a:p>
          <a:pPr marL="171450" lvl="1" indent="-171450" algn="l" defTabSz="711200">
            <a:lnSpc>
              <a:spcPct val="90000"/>
            </a:lnSpc>
            <a:spcBef>
              <a:spcPct val="0"/>
            </a:spcBef>
            <a:spcAft>
              <a:spcPct val="15000"/>
            </a:spcAft>
            <a:buNone/>
          </a:pPr>
          <a:r>
            <a:rPr lang="en-GB" sz="1600" b="1" kern="1200" dirty="0">
              <a:solidFill>
                <a:schemeClr val="accent1">
                  <a:lumMod val="20000"/>
                  <a:lumOff val="80000"/>
                </a:schemeClr>
              </a:solidFill>
            </a:rPr>
            <a:t>From “</a:t>
          </a:r>
          <a:r>
            <a:rPr lang="en-GB" sz="1600" b="1" kern="1200" dirty="0">
              <a:solidFill>
                <a:srgbClr val="FFFFC5"/>
              </a:solidFill>
            </a:rPr>
            <a:t>CCAFS SLC 40</a:t>
          </a:r>
          <a:r>
            <a:rPr lang="en-GB" sz="1600" b="1" kern="1200" dirty="0">
              <a:solidFill>
                <a:schemeClr val="accent1">
                  <a:lumMod val="20000"/>
                  <a:lumOff val="80000"/>
                </a:schemeClr>
              </a:solidFill>
            </a:rPr>
            <a:t>”</a:t>
          </a:r>
          <a:br>
            <a:rPr lang="en-GB" sz="1600" b="1" kern="1200" dirty="0">
              <a:solidFill>
                <a:srgbClr val="FFFFC5"/>
              </a:solidFill>
            </a:rPr>
          </a:br>
          <a:endParaRPr lang="en-GB" sz="1600" kern="1200" dirty="0">
            <a:solidFill>
              <a:srgbClr val="FFFFC5"/>
            </a:solidFill>
          </a:endParaRPr>
        </a:p>
      </dsp:txBody>
      <dsp:txXfrm>
        <a:off x="2039394" y="127475"/>
        <a:ext cx="2534070" cy="1077082"/>
      </dsp:txXfrm>
    </dsp:sp>
    <dsp:sp modelId="{C81F8448-BFFA-4303-9FED-D06E0E8D8971}">
      <dsp:nvSpPr>
        <dsp:cNvPr id="0" name=""/>
        <dsp:cNvSpPr/>
      </dsp:nvSpPr>
      <dsp:spPr>
        <a:xfrm>
          <a:off x="340282" y="2683251"/>
          <a:ext cx="1912890" cy="1089102"/>
        </a:xfrm>
        <a:prstGeom prst="roundRect">
          <a:avLst>
            <a:gd name="adj" fmla="val 16670"/>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Number of Orbital </a:t>
          </a:r>
          <a:r>
            <a:rPr lang="en-GB" sz="1800" b="1" kern="1200" dirty="0" err="1"/>
            <a:t>Occurances</a:t>
          </a:r>
          <a:endParaRPr lang="en-GB" sz="1800" b="1" kern="1200" dirty="0"/>
        </a:p>
      </dsp:txBody>
      <dsp:txXfrm>
        <a:off x="393457" y="2736426"/>
        <a:ext cx="1806540" cy="982752"/>
      </dsp:txXfrm>
    </dsp:sp>
    <dsp:sp modelId="{9A384868-BD54-4FD0-83E6-C25E865D4BB7}">
      <dsp:nvSpPr>
        <dsp:cNvPr id="0" name=""/>
        <dsp:cNvSpPr/>
      </dsp:nvSpPr>
      <dsp:spPr>
        <a:xfrm>
          <a:off x="2338453" y="2758997"/>
          <a:ext cx="3061748" cy="93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None/>
          </a:pPr>
          <a:r>
            <a:rPr lang="en-GB" sz="1600" b="1" kern="1200" dirty="0">
              <a:solidFill>
                <a:schemeClr val="accent3">
                  <a:lumMod val="20000"/>
                  <a:lumOff val="80000"/>
                </a:schemeClr>
              </a:solidFill>
            </a:rPr>
            <a:t>Orbit “</a:t>
          </a:r>
          <a:r>
            <a:rPr lang="en-GB" sz="1600" b="1" kern="1200" dirty="0">
              <a:solidFill>
                <a:srgbClr val="FFFFC5"/>
              </a:solidFill>
            </a:rPr>
            <a:t>GTO</a:t>
          </a:r>
          <a:r>
            <a:rPr lang="en-GB" sz="1600" b="1" kern="1200" dirty="0">
              <a:solidFill>
                <a:schemeClr val="accent3">
                  <a:lumMod val="20000"/>
                  <a:lumOff val="80000"/>
                </a:schemeClr>
              </a:solidFill>
            </a:rPr>
            <a:t>” exhibited</a:t>
          </a:r>
        </a:p>
        <a:p>
          <a:pPr marL="171450" lvl="1" indent="-171450" algn="l" defTabSz="711200">
            <a:lnSpc>
              <a:spcPct val="90000"/>
            </a:lnSpc>
            <a:spcBef>
              <a:spcPct val="0"/>
            </a:spcBef>
            <a:spcAft>
              <a:spcPct val="15000"/>
            </a:spcAft>
            <a:buNone/>
          </a:pPr>
          <a:r>
            <a:rPr lang="en-GB" sz="1600" b="1" kern="1200" dirty="0">
              <a:solidFill>
                <a:schemeClr val="accent3">
                  <a:lumMod val="20000"/>
                  <a:lumOff val="80000"/>
                </a:schemeClr>
              </a:solidFill>
            </a:rPr>
            <a:t>Maximum </a:t>
          </a:r>
          <a:r>
            <a:rPr lang="en-GB" sz="1600" b="1" kern="1200" dirty="0" err="1">
              <a:solidFill>
                <a:schemeClr val="accent3">
                  <a:lumMod val="20000"/>
                  <a:lumOff val="80000"/>
                </a:schemeClr>
              </a:solidFill>
            </a:rPr>
            <a:t>Occurances</a:t>
          </a:r>
          <a:endParaRPr lang="en-GB" sz="1600" b="1" kern="1200" dirty="0">
            <a:solidFill>
              <a:schemeClr val="accent3">
                <a:lumMod val="20000"/>
                <a:lumOff val="80000"/>
              </a:schemeClr>
            </a:solidFill>
          </a:endParaRPr>
        </a:p>
      </dsp:txBody>
      <dsp:txXfrm>
        <a:off x="2338453" y="2758997"/>
        <a:ext cx="3061748" cy="935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F55C1-203C-4129-A903-C7F3B3FA160E}">
      <dsp:nvSpPr>
        <dsp:cNvPr id="0" name=""/>
        <dsp:cNvSpPr/>
      </dsp:nvSpPr>
      <dsp:spPr>
        <a:xfrm rot="5400000">
          <a:off x="3511001" y="1164415"/>
          <a:ext cx="801902" cy="912937"/>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1F8448-BFFA-4303-9FED-D06E0E8D8971}">
      <dsp:nvSpPr>
        <dsp:cNvPr id="0" name=""/>
        <dsp:cNvSpPr/>
      </dsp:nvSpPr>
      <dsp:spPr>
        <a:xfrm>
          <a:off x="754430" y="131014"/>
          <a:ext cx="2057255" cy="944908"/>
        </a:xfrm>
        <a:prstGeom prst="roundRect">
          <a:avLst>
            <a:gd name="adj" fmla="val 16670"/>
          </a:avLst>
        </a:prstGeom>
        <a:solidFill>
          <a:srgbClr val="D40AA8"/>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Mission Outcome Occurrences</a:t>
          </a:r>
        </a:p>
      </dsp:txBody>
      <dsp:txXfrm>
        <a:off x="800565" y="177149"/>
        <a:ext cx="1964985" cy="852638"/>
      </dsp:txXfrm>
    </dsp:sp>
    <dsp:sp modelId="{1B315201-B6AE-41DA-BBE7-CFF6E0632764}">
      <dsp:nvSpPr>
        <dsp:cNvPr id="0" name=""/>
        <dsp:cNvSpPr/>
      </dsp:nvSpPr>
      <dsp:spPr>
        <a:xfrm>
          <a:off x="2946745" y="282763"/>
          <a:ext cx="2761914" cy="76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None/>
          </a:pPr>
          <a:r>
            <a:rPr lang="en-GB" sz="1600" b="1" kern="1200" dirty="0">
              <a:solidFill>
                <a:srgbClr val="FFFFC5"/>
              </a:solidFill>
            </a:rPr>
            <a:t>60 True </a:t>
          </a:r>
          <a:r>
            <a:rPr lang="en-GB" sz="1600" b="1" kern="1200" dirty="0">
              <a:solidFill>
                <a:schemeClr val="accent3">
                  <a:lumMod val="20000"/>
                  <a:lumOff val="80000"/>
                </a:schemeClr>
              </a:solidFill>
            </a:rPr>
            <a:t>Outcomes</a:t>
          </a:r>
        </a:p>
      </dsp:txBody>
      <dsp:txXfrm>
        <a:off x="2946745" y="282763"/>
        <a:ext cx="2761914" cy="763716"/>
      </dsp:txXfrm>
    </dsp:sp>
    <dsp:sp modelId="{ECB8272F-0A85-444E-8C51-43F500D7CBC0}">
      <dsp:nvSpPr>
        <dsp:cNvPr id="0" name=""/>
        <dsp:cNvSpPr/>
      </dsp:nvSpPr>
      <dsp:spPr>
        <a:xfrm>
          <a:off x="6091787" y="131014"/>
          <a:ext cx="2337298" cy="944908"/>
        </a:xfrm>
        <a:prstGeom prst="roundRect">
          <a:avLst>
            <a:gd name="adj" fmla="val 1667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rgbClr val="D2F0FE"/>
              </a:solidFill>
            </a:rPr>
            <a:t>New Column Creation for Labelling</a:t>
          </a:r>
        </a:p>
      </dsp:txBody>
      <dsp:txXfrm>
        <a:off x="6137922" y="177149"/>
        <a:ext cx="2245028" cy="852638"/>
      </dsp:txXfrm>
    </dsp:sp>
    <dsp:sp modelId="{FD980631-1C21-4C36-B2B7-4ABF570F140A}">
      <dsp:nvSpPr>
        <dsp:cNvPr id="0" name=""/>
        <dsp:cNvSpPr/>
      </dsp:nvSpPr>
      <dsp:spPr>
        <a:xfrm>
          <a:off x="8455914" y="282763"/>
          <a:ext cx="2986003" cy="76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None/>
          </a:pPr>
          <a:r>
            <a:rPr lang="en-GB" sz="1600" b="1" kern="1200" dirty="0">
              <a:solidFill>
                <a:srgbClr val="D2F0FE"/>
              </a:solidFill>
            </a:rPr>
            <a:t>Copied “</a:t>
          </a:r>
          <a:r>
            <a:rPr lang="en-GB" sz="1600" b="1" kern="1200" dirty="0">
              <a:solidFill>
                <a:srgbClr val="FFFFC5"/>
              </a:solidFill>
            </a:rPr>
            <a:t>Outcomes</a:t>
          </a:r>
          <a:r>
            <a:rPr lang="en-GB" sz="1600" b="1" kern="1200" dirty="0">
              <a:solidFill>
                <a:srgbClr val="D2F0FE"/>
              </a:solidFill>
            </a:rPr>
            <a:t>” Column</a:t>
          </a:r>
        </a:p>
        <a:p>
          <a:pPr marL="171450" lvl="1" indent="-171450" algn="l" defTabSz="711200">
            <a:lnSpc>
              <a:spcPct val="90000"/>
            </a:lnSpc>
            <a:spcBef>
              <a:spcPct val="0"/>
            </a:spcBef>
            <a:spcAft>
              <a:spcPct val="15000"/>
            </a:spcAft>
            <a:buNone/>
          </a:pPr>
          <a:r>
            <a:rPr lang="en-GB" sz="1600" b="1" kern="1200" dirty="0">
              <a:solidFill>
                <a:srgbClr val="D2F0FE"/>
              </a:solidFill>
            </a:rPr>
            <a:t>to New “</a:t>
          </a:r>
          <a:r>
            <a:rPr lang="en-GB" sz="1600" b="1" kern="1200" dirty="0">
              <a:solidFill>
                <a:srgbClr val="FFFFC5"/>
              </a:solidFill>
            </a:rPr>
            <a:t>Class</a:t>
          </a:r>
          <a:r>
            <a:rPr lang="en-GB" sz="1600" b="1" kern="1200" dirty="0">
              <a:solidFill>
                <a:srgbClr val="D2F0FE"/>
              </a:solidFill>
            </a:rPr>
            <a:t>” Column</a:t>
          </a:r>
        </a:p>
      </dsp:txBody>
      <dsp:txXfrm>
        <a:off x="8455914" y="282763"/>
        <a:ext cx="2986003" cy="7637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53235-3EAA-4298-9ADB-CA03DE885AAD}">
      <dsp:nvSpPr>
        <dsp:cNvPr id="0" name=""/>
        <dsp:cNvSpPr/>
      </dsp:nvSpPr>
      <dsp:spPr>
        <a:xfrm>
          <a:off x="0" y="402818"/>
          <a:ext cx="1704231" cy="627379"/>
        </a:xfrm>
        <a:prstGeom prst="roundRect">
          <a:avLst>
            <a:gd name="adj" fmla="val 16670"/>
          </a:avLst>
        </a:prstGeom>
        <a:solidFill>
          <a:srgbClr val="D40AA8"/>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Interpretation</a:t>
          </a:r>
        </a:p>
      </dsp:txBody>
      <dsp:txXfrm>
        <a:off x="30632" y="433450"/>
        <a:ext cx="1642967" cy="566115"/>
      </dsp:txXfrm>
    </dsp:sp>
    <dsp:sp modelId="{3AF0E292-95A4-4AE2-9EF9-215FE90DD2B5}">
      <dsp:nvSpPr>
        <dsp:cNvPr id="0" name=""/>
        <dsp:cNvSpPr/>
      </dsp:nvSpPr>
      <dsp:spPr>
        <a:xfrm>
          <a:off x="1768218" y="220083"/>
          <a:ext cx="4390457" cy="1339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Task 1: </a:t>
          </a:r>
          <a:r>
            <a:rPr lang="en-GB" sz="1400" b="1" kern="1200" dirty="0">
              <a:solidFill>
                <a:srgbClr val="FFFFC5"/>
              </a:solidFill>
            </a:rPr>
            <a:t>Increase in success rate </a:t>
          </a:r>
          <a:r>
            <a:rPr lang="en-GB" sz="1400" b="1" kern="1200" dirty="0">
              <a:solidFill>
                <a:schemeClr val="accent2">
                  <a:lumMod val="20000"/>
                  <a:lumOff val="80000"/>
                </a:schemeClr>
              </a:solidFill>
            </a:rPr>
            <a:t>for each site</a:t>
          </a:r>
          <a:endParaRPr lang="en-GB" sz="1400" kern="1200" dirty="0"/>
        </a:p>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Task 2: </a:t>
          </a:r>
          <a:r>
            <a:rPr lang="en-GB" sz="1400" b="1" kern="1200" dirty="0">
              <a:solidFill>
                <a:srgbClr val="FFFFC5"/>
              </a:solidFill>
            </a:rPr>
            <a:t>Landing Failures </a:t>
          </a:r>
          <a:r>
            <a:rPr lang="en-GB" sz="1400" b="1" kern="1200" dirty="0">
              <a:solidFill>
                <a:schemeClr val="accent2">
                  <a:lumMod val="20000"/>
                  <a:lumOff val="80000"/>
                </a:schemeClr>
              </a:solidFill>
            </a:rPr>
            <a:t>seem to be related to </a:t>
          </a:r>
          <a:r>
            <a:rPr lang="en-GB" sz="1400" b="1" kern="1200" dirty="0">
              <a:solidFill>
                <a:srgbClr val="FFFFC5"/>
              </a:solidFill>
            </a:rPr>
            <a:t>excessive payload</a:t>
          </a:r>
          <a:endParaRPr lang="en-GB" sz="1400" kern="1200" dirty="0">
            <a:solidFill>
              <a:srgbClr val="FFFFC5"/>
            </a:solidFill>
          </a:endParaRPr>
        </a:p>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Task 3:  Best success rate was exhibited by </a:t>
          </a:r>
          <a:br>
            <a:rPr lang="en-GB" sz="1400" b="1" kern="1200" dirty="0">
              <a:solidFill>
                <a:schemeClr val="accent2">
                  <a:lumMod val="20000"/>
                  <a:lumOff val="80000"/>
                </a:schemeClr>
              </a:solidFill>
            </a:rPr>
          </a:br>
          <a:r>
            <a:rPr lang="en-GB" sz="1400" b="1" kern="1200" dirty="0">
              <a:solidFill>
                <a:schemeClr val="accent2">
                  <a:lumMod val="20000"/>
                  <a:lumOff val="80000"/>
                </a:schemeClr>
              </a:solidFill>
            </a:rPr>
            <a:t>“</a:t>
          </a:r>
          <a:r>
            <a:rPr lang="en-GB" sz="1400" b="1" kern="1200" dirty="0">
              <a:solidFill>
                <a:srgbClr val="FFFFC5"/>
              </a:solidFill>
            </a:rPr>
            <a:t>ES-L1</a:t>
          </a:r>
          <a:r>
            <a:rPr lang="en-GB" sz="1400" b="1" kern="1200" dirty="0">
              <a:solidFill>
                <a:schemeClr val="accent2">
                  <a:lumMod val="20000"/>
                  <a:lumOff val="80000"/>
                </a:schemeClr>
              </a:solidFill>
            </a:rPr>
            <a:t>”, “</a:t>
          </a:r>
          <a:r>
            <a:rPr lang="en-GB" sz="1400" b="1" kern="1200" dirty="0">
              <a:solidFill>
                <a:srgbClr val="FFFFC5"/>
              </a:solidFill>
            </a:rPr>
            <a:t>GEO</a:t>
          </a:r>
          <a:r>
            <a:rPr lang="en-GB" sz="1400" b="1" kern="1200" dirty="0">
              <a:solidFill>
                <a:schemeClr val="accent2">
                  <a:lumMod val="20000"/>
                  <a:lumOff val="80000"/>
                </a:schemeClr>
              </a:solidFill>
            </a:rPr>
            <a:t>”, “</a:t>
          </a:r>
          <a:r>
            <a:rPr lang="en-GB" sz="1400" b="1" kern="1200" dirty="0">
              <a:solidFill>
                <a:srgbClr val="FFFFC5"/>
              </a:solidFill>
            </a:rPr>
            <a:t>HEO</a:t>
          </a:r>
          <a:r>
            <a:rPr lang="en-GB" sz="1400" b="1" kern="1200" dirty="0">
              <a:solidFill>
                <a:schemeClr val="accent2">
                  <a:lumMod val="20000"/>
                  <a:lumOff val="80000"/>
                </a:schemeClr>
              </a:solidFill>
            </a:rPr>
            <a:t>” &amp; “</a:t>
          </a:r>
          <a:r>
            <a:rPr lang="en-GB" sz="1400" b="1" kern="1200" dirty="0">
              <a:solidFill>
                <a:srgbClr val="FFFFC5"/>
              </a:solidFill>
            </a:rPr>
            <a:t>SSO</a:t>
          </a:r>
          <a:r>
            <a:rPr lang="en-GB" sz="1400" b="1" kern="1200" dirty="0">
              <a:solidFill>
                <a:schemeClr val="accent2">
                  <a:lumMod val="20000"/>
                  <a:lumOff val="80000"/>
                </a:schemeClr>
              </a:solidFill>
            </a:rPr>
            <a:t>”</a:t>
          </a:r>
          <a:endParaRPr lang="en-GB" sz="1400" kern="1200" dirty="0"/>
        </a:p>
        <a:p>
          <a:pPr marL="171450" lvl="1" indent="-171450" algn="l" defTabSz="800100">
            <a:lnSpc>
              <a:spcPct val="90000"/>
            </a:lnSpc>
            <a:spcBef>
              <a:spcPct val="0"/>
            </a:spcBef>
            <a:spcAft>
              <a:spcPct val="15000"/>
            </a:spcAft>
            <a:buNone/>
          </a:pPr>
          <a:endParaRPr lang="en-GB" sz="1800" kern="1200" dirty="0"/>
        </a:p>
      </dsp:txBody>
      <dsp:txXfrm>
        <a:off x="1768218" y="220083"/>
        <a:ext cx="4390457" cy="13399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53235-3EAA-4298-9ADB-CA03DE885AAD}">
      <dsp:nvSpPr>
        <dsp:cNvPr id="0" name=""/>
        <dsp:cNvSpPr/>
      </dsp:nvSpPr>
      <dsp:spPr>
        <a:xfrm>
          <a:off x="0" y="312039"/>
          <a:ext cx="1512643" cy="808936"/>
        </a:xfrm>
        <a:prstGeom prst="roundRect">
          <a:avLst>
            <a:gd name="adj" fmla="val 16670"/>
          </a:avLst>
        </a:prstGeom>
        <a:solidFill>
          <a:srgbClr val="D40AA8"/>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p>
      </dsp:txBody>
      <dsp:txXfrm>
        <a:off x="39496" y="351535"/>
        <a:ext cx="1433651" cy="729944"/>
      </dsp:txXfrm>
    </dsp:sp>
    <dsp:sp modelId="{3AF0E292-95A4-4AE2-9EF9-215FE90DD2B5}">
      <dsp:nvSpPr>
        <dsp:cNvPr id="0" name=""/>
        <dsp:cNvSpPr/>
      </dsp:nvSpPr>
      <dsp:spPr>
        <a:xfrm>
          <a:off x="1620729" y="239112"/>
          <a:ext cx="4006746" cy="947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None/>
          </a:pPr>
          <a:endParaRPr lang="en-GB" sz="1800" kern="1200" dirty="0"/>
        </a:p>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There is an increase in </a:t>
          </a:r>
          <a:r>
            <a:rPr lang="en-GB" sz="1400" b="1" kern="1200" dirty="0">
              <a:solidFill>
                <a:srgbClr val="FFFFC5"/>
              </a:solidFill>
            </a:rPr>
            <a:t>success rate</a:t>
          </a:r>
          <a:endParaRPr lang="en-GB" sz="1400" kern="1200" dirty="0">
            <a:solidFill>
              <a:srgbClr val="FFFFC5"/>
            </a:solidFill>
          </a:endParaRPr>
        </a:p>
        <a:p>
          <a:pPr marL="114300" lvl="1" indent="-114300" algn="l" defTabSz="622300">
            <a:lnSpc>
              <a:spcPct val="90000"/>
            </a:lnSpc>
            <a:spcBef>
              <a:spcPct val="0"/>
            </a:spcBef>
            <a:spcAft>
              <a:spcPct val="15000"/>
            </a:spcAft>
            <a:buNone/>
          </a:pPr>
          <a:r>
            <a:rPr lang="en-GB" sz="1400" b="1" kern="1200" dirty="0">
              <a:solidFill>
                <a:schemeClr val="accent2">
                  <a:lumMod val="20000"/>
                  <a:lumOff val="80000"/>
                </a:schemeClr>
              </a:solidFill>
            </a:rPr>
            <a:t>with </a:t>
          </a:r>
          <a:r>
            <a:rPr lang="en-GB" sz="1400" b="1" kern="1200" dirty="0">
              <a:solidFill>
                <a:srgbClr val="FFFFC5"/>
              </a:solidFill>
            </a:rPr>
            <a:t>number of flights</a:t>
          </a:r>
          <a:endParaRPr lang="en-GB" sz="1400" kern="1200" dirty="0">
            <a:solidFill>
              <a:srgbClr val="FFFFC5"/>
            </a:solidFill>
          </a:endParaRPr>
        </a:p>
        <a:p>
          <a:pPr marL="171450" lvl="1" indent="-171450" algn="l" defTabSz="800100">
            <a:lnSpc>
              <a:spcPct val="90000"/>
            </a:lnSpc>
            <a:spcBef>
              <a:spcPct val="0"/>
            </a:spcBef>
            <a:spcAft>
              <a:spcPct val="15000"/>
            </a:spcAft>
            <a:buNone/>
          </a:pPr>
          <a:endParaRPr lang="en-GB" sz="1800" kern="1200" dirty="0"/>
        </a:p>
      </dsp:txBody>
      <dsp:txXfrm>
        <a:off x="1620729" y="239112"/>
        <a:ext cx="4006746" cy="94772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7/7/2022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7/7/2022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98423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27</a:t>
            </a:fld>
            <a:endParaRPr lang="en-US"/>
          </a:p>
        </p:txBody>
      </p:sp>
    </p:spTree>
    <p:extLst>
      <p:ext uri="{BB962C8B-B14F-4D97-AF65-F5344CB8AC3E}">
        <p14:creationId xmlns:p14="http://schemas.microsoft.com/office/powerpoint/2010/main" val="4198031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28</a:t>
            </a:fld>
            <a:endParaRPr lang="en-US"/>
          </a:p>
        </p:txBody>
      </p:sp>
    </p:spTree>
    <p:extLst>
      <p:ext uri="{BB962C8B-B14F-4D97-AF65-F5344CB8AC3E}">
        <p14:creationId xmlns:p14="http://schemas.microsoft.com/office/powerpoint/2010/main" val="230849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29</a:t>
            </a:fld>
            <a:endParaRPr lang="en-US"/>
          </a:p>
        </p:txBody>
      </p:sp>
    </p:spTree>
    <p:extLst>
      <p:ext uri="{BB962C8B-B14F-4D97-AF65-F5344CB8AC3E}">
        <p14:creationId xmlns:p14="http://schemas.microsoft.com/office/powerpoint/2010/main" val="1835595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
        <p:nvSpPr>
          <p:cNvPr id="7" name="MSIPCMContentMarking" descr="{&quot;HashCode&quot;:1452656554,&quot;Placement&quot;:&quot;Header&quot;,&quot;Top&quot;:0.0,&quot;Left&quot;:885.379761,&quot;SlideWidth&quot;:960,&quot;SlideHeight&quot;:540}">
            <a:extLst>
              <a:ext uri="{FF2B5EF4-FFF2-40B4-BE49-F238E27FC236}">
                <a16:creationId xmlns:a16="http://schemas.microsoft.com/office/drawing/2014/main" id="{9CCDB904-F0AD-4721-89B7-540FEF440BA7}"/>
              </a:ext>
            </a:extLst>
          </p:cNvPr>
          <p:cNvSpPr txBox="1"/>
          <p:nvPr userDrawn="1"/>
        </p:nvSpPr>
        <p:spPr>
          <a:xfrm>
            <a:off x="11244323" y="0"/>
            <a:ext cx="947677" cy="262344"/>
          </a:xfrm>
          <a:prstGeom prst="rect">
            <a:avLst/>
          </a:prstGeom>
          <a:noFill/>
        </p:spPr>
        <p:txBody>
          <a:bodyPr vert="horz" wrap="square" lIns="0" tIns="0" rIns="0" bIns="0" rtlCol="0" anchor="ctr" anchorCtr="1">
            <a:spAutoFit/>
          </a:bodyPr>
          <a:lstStyle/>
          <a:p>
            <a:pPr algn="r">
              <a:spcBef>
                <a:spcPts val="0"/>
              </a:spcBef>
              <a:spcAft>
                <a:spcPts val="0"/>
              </a:spcAft>
            </a:pPr>
            <a:r>
              <a:rPr lang="en-GB" sz="1000">
                <a:solidFill>
                  <a:srgbClr val="000000"/>
                </a:solidFill>
                <a:latin typeface="Calibri" panose="020F0502020204030204" pitchFamily="34" charset="0"/>
              </a:rPr>
              <a:t>Business Use</a:t>
            </a:r>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5.xml"/><Relationship Id="rId7" Type="http://schemas.openxmlformats.org/officeDocument/2006/relationships/image" Target="../media/image10.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6.xml"/><Relationship Id="rId7" Type="http://schemas.openxmlformats.org/officeDocument/2006/relationships/image" Target="../media/image13.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7.xml"/><Relationship Id="rId7"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8.xml"/><Relationship Id="rId7" Type="http://schemas.openxmlformats.org/officeDocument/2006/relationships/image" Target="../media/image17.png"/><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diagramDrawing" Target="../diagrams/drawing10.xml"/><Relationship Id="rId3" Type="http://schemas.openxmlformats.org/officeDocument/2006/relationships/diagramLayout" Target="../diagrams/layout9.xml"/><Relationship Id="rId7" Type="http://schemas.openxmlformats.org/officeDocument/2006/relationships/image" Target="../media/image20.png"/><Relationship Id="rId12" Type="http://schemas.openxmlformats.org/officeDocument/2006/relationships/diagramColors" Target="../diagrams/colors10.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11" Type="http://schemas.openxmlformats.org/officeDocument/2006/relationships/diagramQuickStyle" Target="../diagrams/quickStyle10.xml"/><Relationship Id="rId5" Type="http://schemas.openxmlformats.org/officeDocument/2006/relationships/diagramColors" Target="../diagrams/colors9.xml"/><Relationship Id="rId10" Type="http://schemas.openxmlformats.org/officeDocument/2006/relationships/diagramLayout" Target="../diagrams/layout10.xml"/><Relationship Id="rId4" Type="http://schemas.openxmlformats.org/officeDocument/2006/relationships/diagramQuickStyle" Target="../diagrams/quickStyle9.xml"/><Relationship Id="rId9" Type="http://schemas.openxmlformats.org/officeDocument/2006/relationships/diagramData" Target="../diagrams/data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2.pn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12.xml"/><Relationship Id="rId7" Type="http://schemas.openxmlformats.org/officeDocument/2006/relationships/image" Target="../media/image23.png"/><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13.xml"/><Relationship Id="rId7" Type="http://schemas.openxmlformats.org/officeDocument/2006/relationships/image" Target="../media/image25.png"/><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14.xml"/><Relationship Id="rId7" Type="http://schemas.openxmlformats.org/officeDocument/2006/relationships/image" Target="../media/image27.png"/><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15.xml"/><Relationship Id="rId7" Type="http://schemas.openxmlformats.org/officeDocument/2006/relationships/image" Target="../media/image29.png"/><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8.jfi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crdownload"/></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fontScale="90000"/>
          </a:bodyPr>
          <a:lstStyle/>
          <a:p>
            <a:r>
              <a:rPr lang="en-US" dirty="0">
                <a:solidFill>
                  <a:schemeClr val="accent2">
                    <a:lumMod val="40000"/>
                    <a:lumOff val="60000"/>
                  </a:schemeClr>
                </a:solidFill>
              </a:rPr>
              <a:t>Data Science Capstone Project: </a:t>
            </a:r>
            <a:r>
              <a:rPr lang="en-US" dirty="0">
                <a:solidFill>
                  <a:schemeClr val="accent1">
                    <a:lumMod val="20000"/>
                    <a:lumOff val="80000"/>
                  </a:schemeClr>
                </a:solidFill>
              </a:rPr>
              <a:t>SPACEX</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sz="2800" i="1" dirty="0">
                <a:solidFill>
                  <a:srgbClr val="FFFF00">
                    <a:alpha val="60000"/>
                  </a:srgbClr>
                </a:solidFill>
              </a:rPr>
              <a:t>By</a:t>
            </a:r>
          </a:p>
          <a:p>
            <a:r>
              <a:rPr lang="en-US" sz="2800" dirty="0">
                <a:solidFill>
                  <a:schemeClr val="accent3">
                    <a:lumMod val="40000"/>
                    <a:lumOff val="60000"/>
                    <a:alpha val="60000"/>
                  </a:schemeClr>
                </a:solidFill>
              </a:rPr>
              <a:t>Sayeda Fatima</a:t>
            </a:r>
          </a:p>
        </p:txBody>
      </p:sp>
      <p:pic>
        <p:nvPicPr>
          <p:cNvPr id="9" name="Picture Placeholder 8" descr="A space shuttle taking off&#10;&#10;Description automatically generated with medium confidence">
            <a:extLst>
              <a:ext uri="{FF2B5EF4-FFF2-40B4-BE49-F238E27FC236}">
                <a16:creationId xmlns:a16="http://schemas.microsoft.com/office/drawing/2014/main" id="{740A462D-B263-4D32-B46A-B2D78D0A5CF7}"/>
              </a:ext>
            </a:extLst>
          </p:cNvPr>
          <p:cNvPicPr>
            <a:picLocks noGrp="1" noChangeAspect="1"/>
          </p:cNvPicPr>
          <p:nvPr>
            <p:ph type="pic" sz="quarter" idx="13"/>
          </p:nvPr>
        </p:nvPicPr>
        <p:blipFill>
          <a:blip r:embed="rId3"/>
          <a:srcRect t="3984" b="3984"/>
          <a:stretch>
            <a:fillRect/>
          </a:stretch>
        </p:blipFill>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163118509"/>
              </p:ext>
            </p:extLst>
          </p:nvPr>
        </p:nvGraphicFramePr>
        <p:xfrm>
          <a:off x="981074" y="1191987"/>
          <a:ext cx="10914289" cy="5156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3468517" y="240464"/>
            <a:ext cx="5254965" cy="646331"/>
          </a:xfrm>
          <a:prstGeom prst="rect">
            <a:avLst/>
          </a:prstGeom>
          <a:noFill/>
        </p:spPr>
        <p:txBody>
          <a:bodyPr wrap="none" lIns="91440" tIns="45720" rIns="91440" bIns="45720">
            <a:spAutoFit/>
          </a:bodyPr>
          <a:lstStyle/>
          <a:p>
            <a:pPr algn="ctr"/>
            <a:r>
              <a:rPr lang="en-US" sz="3600" b="1" cap="none" spc="0" dirty="0">
                <a:ln w="12700">
                  <a:solidFill>
                    <a:schemeClr val="accent3">
                      <a:lumMod val="50000"/>
                    </a:schemeClr>
                  </a:solidFill>
                  <a:prstDash val="solid"/>
                </a:ln>
                <a:solidFill>
                  <a:schemeClr val="accent1">
                    <a:lumMod val="60000"/>
                    <a:lumOff val="40000"/>
                  </a:schemeClr>
                </a:solidFill>
                <a:effectLst>
                  <a:innerShdw blurRad="177800">
                    <a:schemeClr val="accent3">
                      <a:lumMod val="50000"/>
                    </a:schemeClr>
                  </a:innerShdw>
                </a:effectLst>
              </a:rPr>
              <a:t>Data Collection Results</a:t>
            </a:r>
          </a:p>
        </p:txBody>
      </p:sp>
      <p:pic>
        <p:nvPicPr>
          <p:cNvPr id="3" name="Picture 2">
            <a:extLst>
              <a:ext uri="{FF2B5EF4-FFF2-40B4-BE49-F238E27FC236}">
                <a16:creationId xmlns:a16="http://schemas.microsoft.com/office/drawing/2014/main" id="{FB51F383-D6EC-4D41-867A-B529110DD741}"/>
              </a:ext>
            </a:extLst>
          </p:cNvPr>
          <p:cNvPicPr>
            <a:picLocks noChangeAspect="1"/>
          </p:cNvPicPr>
          <p:nvPr/>
        </p:nvPicPr>
        <p:blipFill>
          <a:blip r:embed="rId7"/>
          <a:stretch>
            <a:fillRect/>
          </a:stretch>
        </p:blipFill>
        <p:spPr>
          <a:xfrm>
            <a:off x="4122962" y="1009904"/>
            <a:ext cx="7282542" cy="2182441"/>
          </a:xfrm>
          <a:prstGeom prst="rect">
            <a:avLst/>
          </a:prstGeom>
        </p:spPr>
      </p:pic>
      <p:sp>
        <p:nvSpPr>
          <p:cNvPr id="7" name="Arrow: Right 6">
            <a:extLst>
              <a:ext uri="{FF2B5EF4-FFF2-40B4-BE49-F238E27FC236}">
                <a16:creationId xmlns:a16="http://schemas.microsoft.com/office/drawing/2014/main" id="{FC5B13EE-E850-4A48-83DD-40D249292D2A}"/>
              </a:ext>
            </a:extLst>
          </p:cNvPr>
          <p:cNvSpPr/>
          <p:nvPr/>
        </p:nvSpPr>
        <p:spPr>
          <a:xfrm>
            <a:off x="3401500" y="5261500"/>
            <a:ext cx="539414" cy="596097"/>
          </a:xfrm>
          <a:prstGeom prst="rightArrow">
            <a:avLst/>
          </a:prstGeom>
        </p:spPr>
        <p:style>
          <a:lnRef idx="2">
            <a:schemeClr val="lt1">
              <a:hueOff val="0"/>
              <a:satOff val="0"/>
              <a:lumOff val="0"/>
              <a:alphaOff val="0"/>
            </a:schemeClr>
          </a:lnRef>
          <a:fillRef idx="1">
            <a:schemeClr val="accent2">
              <a:tint val="50000"/>
              <a:hueOff val="8112445"/>
              <a:satOff val="10995"/>
              <a:lumOff val="12619"/>
              <a:alphaOff val="0"/>
            </a:schemeClr>
          </a:fillRef>
          <a:effectRef idx="0">
            <a:schemeClr val="accent2">
              <a:tint val="50000"/>
              <a:hueOff val="8112445"/>
              <a:satOff val="10995"/>
              <a:lumOff val="12619"/>
              <a:alphaOff val="0"/>
            </a:schemeClr>
          </a:effectRef>
          <a:fontRef idx="minor">
            <a:schemeClr val="lt1">
              <a:hueOff val="0"/>
              <a:satOff val="0"/>
              <a:lumOff val="0"/>
              <a:alphaOff val="0"/>
            </a:schemeClr>
          </a:fontRef>
        </p:style>
      </p:sp>
      <p:pic>
        <p:nvPicPr>
          <p:cNvPr id="5" name="Picture 4">
            <a:extLst>
              <a:ext uri="{FF2B5EF4-FFF2-40B4-BE49-F238E27FC236}">
                <a16:creationId xmlns:a16="http://schemas.microsoft.com/office/drawing/2014/main" id="{1B60D36F-A24E-4130-BF90-A6C91DF3BEFC}"/>
              </a:ext>
            </a:extLst>
          </p:cNvPr>
          <p:cNvPicPr>
            <a:picLocks noChangeAspect="1"/>
          </p:cNvPicPr>
          <p:nvPr/>
        </p:nvPicPr>
        <p:blipFill>
          <a:blip r:embed="rId8"/>
          <a:stretch>
            <a:fillRect/>
          </a:stretch>
        </p:blipFill>
        <p:spPr>
          <a:xfrm>
            <a:off x="4122961" y="3285052"/>
            <a:ext cx="7282543" cy="1695614"/>
          </a:xfrm>
          <a:prstGeom prst="rect">
            <a:avLst/>
          </a:prstGeom>
        </p:spPr>
      </p:pic>
      <p:pic>
        <p:nvPicPr>
          <p:cNvPr id="8" name="Picture 7">
            <a:extLst>
              <a:ext uri="{FF2B5EF4-FFF2-40B4-BE49-F238E27FC236}">
                <a16:creationId xmlns:a16="http://schemas.microsoft.com/office/drawing/2014/main" id="{9A65B256-1600-469E-81BB-525F3DFD4FE5}"/>
              </a:ext>
            </a:extLst>
          </p:cNvPr>
          <p:cNvPicPr>
            <a:picLocks noChangeAspect="1"/>
          </p:cNvPicPr>
          <p:nvPr/>
        </p:nvPicPr>
        <p:blipFill>
          <a:blip r:embed="rId9"/>
          <a:stretch>
            <a:fillRect/>
          </a:stretch>
        </p:blipFill>
        <p:spPr>
          <a:xfrm>
            <a:off x="4122961" y="5098643"/>
            <a:ext cx="7282543" cy="1134740"/>
          </a:xfrm>
          <a:prstGeom prst="rect">
            <a:avLst/>
          </a:prstGeom>
        </p:spPr>
      </p:pic>
    </p:spTree>
    <p:extLst>
      <p:ext uri="{BB962C8B-B14F-4D97-AF65-F5344CB8AC3E}">
        <p14:creationId xmlns:p14="http://schemas.microsoft.com/office/powerpoint/2010/main" val="298743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2625336393"/>
              </p:ext>
            </p:extLst>
          </p:nvPr>
        </p:nvGraphicFramePr>
        <p:xfrm>
          <a:off x="326571" y="1662373"/>
          <a:ext cx="10009416" cy="4625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3275772" y="441471"/>
            <a:ext cx="5509842" cy="646331"/>
          </a:xfrm>
          <a:prstGeom prst="rect">
            <a:avLst/>
          </a:prstGeom>
          <a:noFill/>
        </p:spPr>
        <p:txBody>
          <a:bodyPr wrap="none" lIns="91440" tIns="45720" rIns="91440" bIns="45720">
            <a:spAutoFit/>
          </a:bodyPr>
          <a:lstStyle/>
          <a:p>
            <a:pPr algn="ctr"/>
            <a:r>
              <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 Wrangling Results</a:t>
            </a: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3" name="Picture 2">
            <a:extLst>
              <a:ext uri="{FF2B5EF4-FFF2-40B4-BE49-F238E27FC236}">
                <a16:creationId xmlns:a16="http://schemas.microsoft.com/office/drawing/2014/main" id="{13DAEE34-477B-4D89-8E6A-B8419CD0327E}"/>
              </a:ext>
            </a:extLst>
          </p:cNvPr>
          <p:cNvPicPr>
            <a:picLocks noChangeAspect="1"/>
          </p:cNvPicPr>
          <p:nvPr/>
        </p:nvPicPr>
        <p:blipFill>
          <a:blip r:embed="rId7"/>
          <a:stretch>
            <a:fillRect/>
          </a:stretch>
        </p:blipFill>
        <p:spPr>
          <a:xfrm>
            <a:off x="4981656" y="1279326"/>
            <a:ext cx="6719823" cy="2507984"/>
          </a:xfrm>
          <a:prstGeom prst="rect">
            <a:avLst/>
          </a:prstGeom>
        </p:spPr>
      </p:pic>
      <p:pic>
        <p:nvPicPr>
          <p:cNvPr id="5" name="Picture 4">
            <a:extLst>
              <a:ext uri="{FF2B5EF4-FFF2-40B4-BE49-F238E27FC236}">
                <a16:creationId xmlns:a16="http://schemas.microsoft.com/office/drawing/2014/main" id="{11414EEE-1D93-401C-A020-808A865A8A8F}"/>
              </a:ext>
            </a:extLst>
          </p:cNvPr>
          <p:cNvPicPr>
            <a:picLocks noChangeAspect="1"/>
          </p:cNvPicPr>
          <p:nvPr/>
        </p:nvPicPr>
        <p:blipFill>
          <a:blip r:embed="rId8"/>
          <a:stretch>
            <a:fillRect/>
          </a:stretch>
        </p:blipFill>
        <p:spPr>
          <a:xfrm>
            <a:off x="5667882" y="3886609"/>
            <a:ext cx="5347370" cy="2784262"/>
          </a:xfrm>
          <a:prstGeom prst="rect">
            <a:avLst/>
          </a:prstGeom>
        </p:spPr>
      </p:pic>
      <p:sp>
        <p:nvSpPr>
          <p:cNvPr id="6" name="Arrow: Right 5">
            <a:extLst>
              <a:ext uri="{FF2B5EF4-FFF2-40B4-BE49-F238E27FC236}">
                <a16:creationId xmlns:a16="http://schemas.microsoft.com/office/drawing/2014/main" id="{3C317349-2AC9-41E7-802E-444FA6892607}"/>
              </a:ext>
            </a:extLst>
          </p:cNvPr>
          <p:cNvSpPr/>
          <p:nvPr/>
        </p:nvSpPr>
        <p:spPr>
          <a:xfrm>
            <a:off x="4518494" y="1913390"/>
            <a:ext cx="371913" cy="380773"/>
          </a:xfrm>
          <a:prstGeom prst="rightArrow">
            <a:avLst/>
          </a:prstGeom>
          <a:solidFill>
            <a:schemeClr val="accent2">
              <a:lumMod val="20000"/>
              <a:lumOff val="80000"/>
            </a:schemeClr>
          </a:solid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66535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650773284"/>
              </p:ext>
            </p:extLst>
          </p:nvPr>
        </p:nvGraphicFramePr>
        <p:xfrm>
          <a:off x="330210" y="703268"/>
          <a:ext cx="11474574" cy="2021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3276959" y="56937"/>
            <a:ext cx="5638082" cy="646331"/>
          </a:xfrm>
          <a:prstGeom prst="rect">
            <a:avLst/>
          </a:prstGeom>
          <a:noFill/>
        </p:spPr>
        <p:txBody>
          <a:bodyPr wrap="none" lIns="91440" tIns="45720" rIns="91440" bIns="45720">
            <a:spAutoFit/>
          </a:bodyPr>
          <a:lstStyle/>
          <a:p>
            <a:pPr algn="ctr"/>
            <a:r>
              <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 Wrangling Results 2</a:t>
            </a:r>
          </a:p>
        </p:txBody>
      </p:sp>
      <p:pic>
        <p:nvPicPr>
          <p:cNvPr id="9" name="Picture 8">
            <a:extLst>
              <a:ext uri="{FF2B5EF4-FFF2-40B4-BE49-F238E27FC236}">
                <a16:creationId xmlns:a16="http://schemas.microsoft.com/office/drawing/2014/main" id="{95AB0DE7-8E1D-48BD-9CFB-4F20C3B87C1E}"/>
              </a:ext>
            </a:extLst>
          </p:cNvPr>
          <p:cNvPicPr>
            <a:picLocks noChangeAspect="1"/>
          </p:cNvPicPr>
          <p:nvPr/>
        </p:nvPicPr>
        <p:blipFill>
          <a:blip r:embed="rId7"/>
          <a:stretch>
            <a:fillRect/>
          </a:stretch>
        </p:blipFill>
        <p:spPr>
          <a:xfrm>
            <a:off x="607796" y="1910204"/>
            <a:ext cx="5650917" cy="4445388"/>
          </a:xfrm>
          <a:prstGeom prst="rect">
            <a:avLst/>
          </a:prstGeom>
        </p:spPr>
      </p:pic>
      <p:sp>
        <p:nvSpPr>
          <p:cNvPr id="15" name="Rectangle 14">
            <a:extLst>
              <a:ext uri="{FF2B5EF4-FFF2-40B4-BE49-F238E27FC236}">
                <a16:creationId xmlns:a16="http://schemas.microsoft.com/office/drawing/2014/main" id="{FE944686-CE20-4B56-BC40-99FA2C776B14}"/>
              </a:ext>
            </a:extLst>
          </p:cNvPr>
          <p:cNvSpPr/>
          <p:nvPr/>
        </p:nvSpPr>
        <p:spPr>
          <a:xfrm>
            <a:off x="823560" y="3429000"/>
            <a:ext cx="4797222" cy="82620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11" name="Picture 10">
            <a:extLst>
              <a:ext uri="{FF2B5EF4-FFF2-40B4-BE49-F238E27FC236}">
                <a16:creationId xmlns:a16="http://schemas.microsoft.com/office/drawing/2014/main" id="{12055C50-DD9A-4185-8420-715F1566B40D}"/>
              </a:ext>
            </a:extLst>
          </p:cNvPr>
          <p:cNvPicPr>
            <a:picLocks noChangeAspect="1"/>
          </p:cNvPicPr>
          <p:nvPr/>
        </p:nvPicPr>
        <p:blipFill>
          <a:blip r:embed="rId8"/>
          <a:stretch>
            <a:fillRect/>
          </a:stretch>
        </p:blipFill>
        <p:spPr>
          <a:xfrm>
            <a:off x="6423173" y="1892278"/>
            <a:ext cx="5217150" cy="4725849"/>
          </a:xfrm>
          <a:prstGeom prst="rect">
            <a:avLst/>
          </a:prstGeom>
        </p:spPr>
      </p:pic>
    </p:spTree>
    <p:extLst>
      <p:ext uri="{BB962C8B-B14F-4D97-AF65-F5344CB8AC3E}">
        <p14:creationId xmlns:p14="http://schemas.microsoft.com/office/powerpoint/2010/main" val="3674177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2082614887"/>
              </p:ext>
            </p:extLst>
          </p:nvPr>
        </p:nvGraphicFramePr>
        <p:xfrm>
          <a:off x="5951232" y="790292"/>
          <a:ext cx="6197369" cy="163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6128204" y="213175"/>
            <a:ext cx="5693546" cy="523220"/>
          </a:xfrm>
          <a:prstGeom prst="rect">
            <a:avLst/>
          </a:prstGeom>
          <a:noFill/>
        </p:spPr>
        <p:txBody>
          <a:bodyPr wrap="none" lIns="91440" tIns="45720" rIns="91440" bIns="45720">
            <a:spAutoFit/>
          </a:bodyPr>
          <a:lstStyle/>
          <a:p>
            <a:pPr algn="ctr"/>
            <a:r>
              <a:rPr lang="en-US" sz="2800" b="1" cap="none" spc="0" dirty="0">
                <a:ln w="12700">
                  <a:solidFill>
                    <a:schemeClr val="accent3">
                      <a:lumMod val="50000"/>
                    </a:schemeClr>
                  </a:solidFill>
                  <a:prstDash val="solid"/>
                </a:ln>
                <a:solidFill>
                  <a:srgbClr val="ECD9FF"/>
                </a:solidFill>
                <a:effectLst>
                  <a:innerShdw blurRad="177800">
                    <a:schemeClr val="accent3">
                      <a:lumMod val="50000"/>
                    </a:schemeClr>
                  </a:innerShdw>
                </a:effectLst>
              </a:rPr>
              <a:t>EDA Interactive Visuals Results 1</a:t>
            </a:r>
          </a:p>
        </p:txBody>
      </p:sp>
      <p:sp>
        <p:nvSpPr>
          <p:cNvPr id="9" name="Rectangle 8">
            <a:extLst>
              <a:ext uri="{FF2B5EF4-FFF2-40B4-BE49-F238E27FC236}">
                <a16:creationId xmlns:a16="http://schemas.microsoft.com/office/drawing/2014/main" id="{F629184F-52A6-438C-AE8D-42B4775FF4D0}"/>
              </a:ext>
            </a:extLst>
          </p:cNvPr>
          <p:cNvSpPr/>
          <p:nvPr/>
        </p:nvSpPr>
        <p:spPr>
          <a:xfrm>
            <a:off x="6637791" y="1281455"/>
            <a:ext cx="4892673" cy="6538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4" name="Picture 3">
            <a:extLst>
              <a:ext uri="{FF2B5EF4-FFF2-40B4-BE49-F238E27FC236}">
                <a16:creationId xmlns:a16="http://schemas.microsoft.com/office/drawing/2014/main" id="{521A4FEF-E48A-4011-B845-66A6B3225473}"/>
              </a:ext>
            </a:extLst>
          </p:cNvPr>
          <p:cNvPicPr>
            <a:picLocks noChangeAspect="1"/>
          </p:cNvPicPr>
          <p:nvPr/>
        </p:nvPicPr>
        <p:blipFill>
          <a:blip r:embed="rId7"/>
          <a:stretch>
            <a:fillRect/>
          </a:stretch>
        </p:blipFill>
        <p:spPr>
          <a:xfrm>
            <a:off x="-1554" y="-10829"/>
            <a:ext cx="5839181" cy="3252651"/>
          </a:xfrm>
          <a:prstGeom prst="rect">
            <a:avLst/>
          </a:prstGeom>
        </p:spPr>
      </p:pic>
      <p:pic>
        <p:nvPicPr>
          <p:cNvPr id="7" name="Picture 6">
            <a:extLst>
              <a:ext uri="{FF2B5EF4-FFF2-40B4-BE49-F238E27FC236}">
                <a16:creationId xmlns:a16="http://schemas.microsoft.com/office/drawing/2014/main" id="{E2FF9E55-8651-437B-B3FE-54BD6D2DB6AB}"/>
              </a:ext>
            </a:extLst>
          </p:cNvPr>
          <p:cNvPicPr>
            <a:picLocks noChangeAspect="1"/>
          </p:cNvPicPr>
          <p:nvPr/>
        </p:nvPicPr>
        <p:blipFill>
          <a:blip r:embed="rId8"/>
          <a:stretch>
            <a:fillRect/>
          </a:stretch>
        </p:blipFill>
        <p:spPr>
          <a:xfrm>
            <a:off x="0" y="3241822"/>
            <a:ext cx="6928901" cy="3616178"/>
          </a:xfrm>
          <a:prstGeom prst="rect">
            <a:avLst/>
          </a:prstGeom>
        </p:spPr>
      </p:pic>
      <p:pic>
        <p:nvPicPr>
          <p:cNvPr id="18" name="Picture 17">
            <a:extLst>
              <a:ext uri="{FF2B5EF4-FFF2-40B4-BE49-F238E27FC236}">
                <a16:creationId xmlns:a16="http://schemas.microsoft.com/office/drawing/2014/main" id="{B4C272C0-6234-43D9-AC0A-D07AEA9D507C}"/>
              </a:ext>
            </a:extLst>
          </p:cNvPr>
          <p:cNvPicPr>
            <a:picLocks noChangeAspect="1"/>
          </p:cNvPicPr>
          <p:nvPr/>
        </p:nvPicPr>
        <p:blipFill>
          <a:blip r:embed="rId9"/>
          <a:stretch>
            <a:fillRect/>
          </a:stretch>
        </p:blipFill>
        <p:spPr>
          <a:xfrm>
            <a:off x="6928901" y="2624330"/>
            <a:ext cx="5219700" cy="4233670"/>
          </a:xfrm>
          <a:prstGeom prst="rect">
            <a:avLst/>
          </a:prstGeom>
        </p:spPr>
      </p:pic>
    </p:spTree>
    <p:extLst>
      <p:ext uri="{BB962C8B-B14F-4D97-AF65-F5344CB8AC3E}">
        <p14:creationId xmlns:p14="http://schemas.microsoft.com/office/powerpoint/2010/main" val="260273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1904251546"/>
              </p:ext>
            </p:extLst>
          </p:nvPr>
        </p:nvGraphicFramePr>
        <p:xfrm>
          <a:off x="723463" y="1317076"/>
          <a:ext cx="6682764" cy="163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2985909" y="284369"/>
            <a:ext cx="5788174" cy="523220"/>
          </a:xfrm>
          <a:prstGeom prst="rect">
            <a:avLst/>
          </a:prstGeom>
          <a:noFill/>
        </p:spPr>
        <p:txBody>
          <a:bodyPr wrap="square" lIns="91440" tIns="45720" rIns="91440" bIns="45720">
            <a:spAutoFit/>
          </a:bodyPr>
          <a:lstStyle/>
          <a:p>
            <a:pPr algn="ctr"/>
            <a:r>
              <a:rPr lang="en-US" sz="2800" b="1" cap="none" spc="0" dirty="0">
                <a:ln w="12700">
                  <a:solidFill>
                    <a:schemeClr val="accent3">
                      <a:lumMod val="50000"/>
                    </a:schemeClr>
                  </a:solidFill>
                  <a:prstDash val="solid"/>
                </a:ln>
                <a:solidFill>
                  <a:srgbClr val="ECD9FF"/>
                </a:solidFill>
                <a:effectLst>
                  <a:innerShdw blurRad="177800">
                    <a:schemeClr val="accent3">
                      <a:lumMod val="50000"/>
                    </a:schemeClr>
                  </a:innerShdw>
                </a:effectLst>
              </a:rPr>
              <a:t>EDA Interactive Visuals Results 2</a:t>
            </a:r>
          </a:p>
        </p:txBody>
      </p:sp>
      <p:sp>
        <p:nvSpPr>
          <p:cNvPr id="9" name="Rectangle 8">
            <a:extLst>
              <a:ext uri="{FF2B5EF4-FFF2-40B4-BE49-F238E27FC236}">
                <a16:creationId xmlns:a16="http://schemas.microsoft.com/office/drawing/2014/main" id="{F629184F-52A6-438C-AE8D-42B4775FF4D0}"/>
              </a:ext>
            </a:extLst>
          </p:cNvPr>
          <p:cNvSpPr/>
          <p:nvPr/>
        </p:nvSpPr>
        <p:spPr>
          <a:xfrm>
            <a:off x="6637791" y="1281455"/>
            <a:ext cx="4892673" cy="6538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6" name="Picture 5">
            <a:extLst>
              <a:ext uri="{FF2B5EF4-FFF2-40B4-BE49-F238E27FC236}">
                <a16:creationId xmlns:a16="http://schemas.microsoft.com/office/drawing/2014/main" id="{3DD39572-0BBD-43D3-B1A6-3CE03AE6B38F}"/>
              </a:ext>
            </a:extLst>
          </p:cNvPr>
          <p:cNvPicPr>
            <a:picLocks noChangeAspect="1"/>
          </p:cNvPicPr>
          <p:nvPr/>
        </p:nvPicPr>
        <p:blipFill>
          <a:blip r:embed="rId7"/>
          <a:stretch>
            <a:fillRect/>
          </a:stretch>
        </p:blipFill>
        <p:spPr>
          <a:xfrm>
            <a:off x="182880" y="3053634"/>
            <a:ext cx="7470321" cy="3657642"/>
          </a:xfrm>
          <a:prstGeom prst="rect">
            <a:avLst/>
          </a:prstGeom>
        </p:spPr>
      </p:pic>
      <p:pic>
        <p:nvPicPr>
          <p:cNvPr id="7" name="Picture 6">
            <a:extLst>
              <a:ext uri="{FF2B5EF4-FFF2-40B4-BE49-F238E27FC236}">
                <a16:creationId xmlns:a16="http://schemas.microsoft.com/office/drawing/2014/main" id="{AA59804C-9D20-482C-9392-D81FA5941AB6}"/>
              </a:ext>
            </a:extLst>
          </p:cNvPr>
          <p:cNvPicPr>
            <a:picLocks noChangeAspect="1"/>
          </p:cNvPicPr>
          <p:nvPr/>
        </p:nvPicPr>
        <p:blipFill>
          <a:blip r:embed="rId8"/>
          <a:stretch>
            <a:fillRect/>
          </a:stretch>
        </p:blipFill>
        <p:spPr>
          <a:xfrm>
            <a:off x="5699413" y="863292"/>
            <a:ext cx="6149339" cy="3048106"/>
          </a:xfrm>
          <a:prstGeom prst="rect">
            <a:avLst/>
          </a:prstGeom>
        </p:spPr>
      </p:pic>
      <p:graphicFrame>
        <p:nvGraphicFramePr>
          <p:cNvPr id="8" name="Diagram 7">
            <a:extLst>
              <a:ext uri="{FF2B5EF4-FFF2-40B4-BE49-F238E27FC236}">
                <a16:creationId xmlns:a16="http://schemas.microsoft.com/office/drawing/2014/main" id="{91989162-C092-4FA8-A5F2-48C44E7B4F63}"/>
              </a:ext>
            </a:extLst>
          </p:cNvPr>
          <p:cNvGraphicFramePr/>
          <p:nvPr>
            <p:extLst>
              <p:ext uri="{D42A27DB-BD31-4B8C-83A1-F6EECF244321}">
                <p14:modId xmlns:p14="http://schemas.microsoft.com/office/powerpoint/2010/main" val="1327577577"/>
              </p:ext>
            </p:extLst>
          </p:nvPr>
        </p:nvGraphicFramePr>
        <p:xfrm>
          <a:off x="6422062" y="4358564"/>
          <a:ext cx="6682764" cy="163614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628363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659025324"/>
              </p:ext>
            </p:extLst>
          </p:nvPr>
        </p:nvGraphicFramePr>
        <p:xfrm>
          <a:off x="379442" y="2377290"/>
          <a:ext cx="6682764" cy="163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128837" y="981166"/>
            <a:ext cx="5246383" cy="954107"/>
          </a:xfrm>
          <a:prstGeom prst="rect">
            <a:avLst/>
          </a:prstGeom>
          <a:noFill/>
        </p:spPr>
        <p:txBody>
          <a:bodyPr wrap="square" lIns="91440" tIns="45720" rIns="91440" bIns="45720">
            <a:spAutoFit/>
          </a:bodyPr>
          <a:lstStyle/>
          <a:p>
            <a:pPr algn="ctr"/>
            <a:r>
              <a:rPr lang="en-US" sz="2800" b="1" cap="none" spc="0" dirty="0">
                <a:ln w="12700">
                  <a:solidFill>
                    <a:schemeClr val="accent3">
                      <a:lumMod val="50000"/>
                    </a:schemeClr>
                  </a:solidFill>
                  <a:prstDash val="solid"/>
                </a:ln>
                <a:solidFill>
                  <a:srgbClr val="ECD9FF"/>
                </a:solidFill>
                <a:effectLst>
                  <a:innerShdw blurRad="177800">
                    <a:schemeClr val="accent3">
                      <a:lumMod val="50000"/>
                    </a:schemeClr>
                  </a:innerShdw>
                </a:effectLst>
              </a:rPr>
              <a:t>EDA Interactive Visuals Results 3</a:t>
            </a:r>
          </a:p>
        </p:txBody>
      </p:sp>
      <p:sp>
        <p:nvSpPr>
          <p:cNvPr id="9" name="Rectangle 8">
            <a:extLst>
              <a:ext uri="{FF2B5EF4-FFF2-40B4-BE49-F238E27FC236}">
                <a16:creationId xmlns:a16="http://schemas.microsoft.com/office/drawing/2014/main" id="{F629184F-52A6-438C-AE8D-42B4775FF4D0}"/>
              </a:ext>
            </a:extLst>
          </p:cNvPr>
          <p:cNvSpPr/>
          <p:nvPr/>
        </p:nvSpPr>
        <p:spPr>
          <a:xfrm>
            <a:off x="6637791" y="1281455"/>
            <a:ext cx="4892673" cy="6538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4" name="Picture 3">
            <a:extLst>
              <a:ext uri="{FF2B5EF4-FFF2-40B4-BE49-F238E27FC236}">
                <a16:creationId xmlns:a16="http://schemas.microsoft.com/office/drawing/2014/main" id="{36A1959F-6D86-4001-A78F-8A0432E19C06}"/>
              </a:ext>
            </a:extLst>
          </p:cNvPr>
          <p:cNvPicPr>
            <a:picLocks noChangeAspect="1"/>
          </p:cNvPicPr>
          <p:nvPr/>
        </p:nvPicPr>
        <p:blipFill>
          <a:blip r:embed="rId7"/>
          <a:stretch>
            <a:fillRect/>
          </a:stretch>
        </p:blipFill>
        <p:spPr>
          <a:xfrm>
            <a:off x="6210016" y="-76876"/>
            <a:ext cx="6084277" cy="6858000"/>
          </a:xfrm>
          <a:prstGeom prst="rect">
            <a:avLst/>
          </a:prstGeom>
        </p:spPr>
      </p:pic>
    </p:spTree>
    <p:extLst>
      <p:ext uri="{BB962C8B-B14F-4D97-AF65-F5344CB8AC3E}">
        <p14:creationId xmlns:p14="http://schemas.microsoft.com/office/powerpoint/2010/main" val="3294945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2912962445"/>
              </p:ext>
            </p:extLst>
          </p:nvPr>
        </p:nvGraphicFramePr>
        <p:xfrm>
          <a:off x="518234" y="1221759"/>
          <a:ext cx="5164109" cy="1712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2074608" y="413908"/>
            <a:ext cx="7508820" cy="584775"/>
          </a:xfrm>
          <a:prstGeom prst="rect">
            <a:avLst/>
          </a:prstGeom>
          <a:noFill/>
        </p:spPr>
        <p:txBody>
          <a:bodyPr wrap="square" lIns="91440" tIns="45720" rIns="91440" bIns="45720">
            <a:spAutoFit/>
          </a:bodyPr>
          <a:lstStyle/>
          <a:p>
            <a:pPr algn="ctr"/>
            <a:r>
              <a:rPr lang="en-US" sz="3200" b="1" cap="none" spc="0" dirty="0">
                <a:ln w="12700">
                  <a:solidFill>
                    <a:schemeClr val="accent3">
                      <a:lumMod val="50000"/>
                    </a:schemeClr>
                  </a:solidFill>
                  <a:prstDash val="solid"/>
                </a:ln>
                <a:solidFill>
                  <a:schemeClr val="accent6">
                    <a:lumMod val="20000"/>
                    <a:lumOff val="80000"/>
                  </a:schemeClr>
                </a:solidFill>
                <a:effectLst>
                  <a:innerShdw blurRad="177800">
                    <a:schemeClr val="accent3">
                      <a:lumMod val="50000"/>
                    </a:schemeClr>
                  </a:innerShdw>
                </a:effectLst>
              </a:rPr>
              <a:t>EDA Interactive Visuals Results 4</a:t>
            </a:r>
          </a:p>
        </p:txBody>
      </p:sp>
      <p:sp>
        <p:nvSpPr>
          <p:cNvPr id="9" name="Rectangle 8">
            <a:extLst>
              <a:ext uri="{FF2B5EF4-FFF2-40B4-BE49-F238E27FC236}">
                <a16:creationId xmlns:a16="http://schemas.microsoft.com/office/drawing/2014/main" id="{F629184F-52A6-438C-AE8D-42B4775FF4D0}"/>
              </a:ext>
            </a:extLst>
          </p:cNvPr>
          <p:cNvSpPr/>
          <p:nvPr/>
        </p:nvSpPr>
        <p:spPr>
          <a:xfrm>
            <a:off x="6637791" y="1281455"/>
            <a:ext cx="4892673" cy="6538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4" name="Picture 3">
            <a:extLst>
              <a:ext uri="{FF2B5EF4-FFF2-40B4-BE49-F238E27FC236}">
                <a16:creationId xmlns:a16="http://schemas.microsoft.com/office/drawing/2014/main" id="{571104C3-A14C-4195-9B49-5C22A66359D5}"/>
              </a:ext>
            </a:extLst>
          </p:cNvPr>
          <p:cNvPicPr>
            <a:picLocks noChangeAspect="1"/>
          </p:cNvPicPr>
          <p:nvPr/>
        </p:nvPicPr>
        <p:blipFill>
          <a:blip r:embed="rId7"/>
          <a:stretch>
            <a:fillRect/>
          </a:stretch>
        </p:blipFill>
        <p:spPr>
          <a:xfrm>
            <a:off x="518234" y="2759163"/>
            <a:ext cx="6729873" cy="3870586"/>
          </a:xfrm>
          <a:prstGeom prst="rect">
            <a:avLst/>
          </a:prstGeom>
        </p:spPr>
      </p:pic>
      <p:pic>
        <p:nvPicPr>
          <p:cNvPr id="6" name="Picture 5">
            <a:extLst>
              <a:ext uri="{FF2B5EF4-FFF2-40B4-BE49-F238E27FC236}">
                <a16:creationId xmlns:a16="http://schemas.microsoft.com/office/drawing/2014/main" id="{3B32ED70-6712-45FC-A502-2567CB3579E1}"/>
              </a:ext>
            </a:extLst>
          </p:cNvPr>
          <p:cNvPicPr>
            <a:picLocks noChangeAspect="1"/>
          </p:cNvPicPr>
          <p:nvPr/>
        </p:nvPicPr>
        <p:blipFill>
          <a:blip r:embed="rId8"/>
          <a:stretch>
            <a:fillRect/>
          </a:stretch>
        </p:blipFill>
        <p:spPr>
          <a:xfrm>
            <a:off x="6365507" y="1100394"/>
            <a:ext cx="5437239" cy="3317538"/>
          </a:xfrm>
          <a:prstGeom prst="rect">
            <a:avLst/>
          </a:prstGeom>
        </p:spPr>
      </p:pic>
    </p:spTree>
    <p:extLst>
      <p:ext uri="{BB962C8B-B14F-4D97-AF65-F5344CB8AC3E}">
        <p14:creationId xmlns:p14="http://schemas.microsoft.com/office/powerpoint/2010/main" val="8545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2030882601"/>
              </p:ext>
            </p:extLst>
          </p:nvPr>
        </p:nvGraphicFramePr>
        <p:xfrm>
          <a:off x="950843" y="1482140"/>
          <a:ext cx="10229849" cy="2577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3665914" y="509885"/>
            <a:ext cx="4729564" cy="830997"/>
          </a:xfrm>
          <a:prstGeom prst="rect">
            <a:avLst/>
          </a:prstGeom>
          <a:noFill/>
        </p:spPr>
        <p:txBody>
          <a:bodyPr wrap="none" lIns="91440" tIns="45720" rIns="91440" bIns="45720">
            <a:spAutoFit/>
          </a:bodyPr>
          <a:lstStyle/>
          <a:p>
            <a:pPr algn="ctr"/>
            <a:r>
              <a:rPr lang="en-US" sz="4800" b="1" cap="none" spc="0" dirty="0" err="1">
                <a:ln w="12700">
                  <a:solidFill>
                    <a:schemeClr val="accent3">
                      <a:lumMod val="50000"/>
                    </a:schemeClr>
                  </a:solidFill>
                  <a:prstDash val="solid"/>
                </a:ln>
                <a:solidFill>
                  <a:srgbClr val="ECD9FF"/>
                </a:solidFill>
                <a:effectLst>
                  <a:innerShdw blurRad="177800">
                    <a:schemeClr val="accent3">
                      <a:lumMod val="50000"/>
                    </a:schemeClr>
                  </a:innerShdw>
                </a:effectLst>
              </a:rPr>
              <a:t>EDAwith</a:t>
            </a:r>
            <a:r>
              <a:rPr lang="en-US" sz="4800" b="1" cap="none" spc="0" dirty="0">
                <a:ln w="12700">
                  <a:solidFill>
                    <a:schemeClr val="accent3">
                      <a:lumMod val="50000"/>
                    </a:schemeClr>
                  </a:solidFill>
                  <a:prstDash val="solid"/>
                </a:ln>
                <a:solidFill>
                  <a:srgbClr val="ECD9FF"/>
                </a:solidFill>
                <a:effectLst>
                  <a:innerShdw blurRad="177800">
                    <a:schemeClr val="accent3">
                      <a:lumMod val="50000"/>
                    </a:schemeClr>
                  </a:innerShdw>
                </a:effectLst>
              </a:rPr>
              <a:t> SQL 1</a:t>
            </a:r>
          </a:p>
        </p:txBody>
      </p:sp>
      <p:pic>
        <p:nvPicPr>
          <p:cNvPr id="5" name="Picture 4">
            <a:extLst>
              <a:ext uri="{FF2B5EF4-FFF2-40B4-BE49-F238E27FC236}">
                <a16:creationId xmlns:a16="http://schemas.microsoft.com/office/drawing/2014/main" id="{741586ED-5F82-44CA-87B8-9C4A58690175}"/>
              </a:ext>
            </a:extLst>
          </p:cNvPr>
          <p:cNvPicPr>
            <a:picLocks noChangeAspect="1"/>
          </p:cNvPicPr>
          <p:nvPr/>
        </p:nvPicPr>
        <p:blipFill>
          <a:blip r:embed="rId7"/>
          <a:stretch>
            <a:fillRect/>
          </a:stretch>
        </p:blipFill>
        <p:spPr>
          <a:xfrm>
            <a:off x="0" y="3852143"/>
            <a:ext cx="6006036" cy="2895103"/>
          </a:xfrm>
          <a:prstGeom prst="rect">
            <a:avLst/>
          </a:prstGeom>
        </p:spPr>
      </p:pic>
      <p:pic>
        <p:nvPicPr>
          <p:cNvPr id="7" name="Picture 6">
            <a:extLst>
              <a:ext uri="{FF2B5EF4-FFF2-40B4-BE49-F238E27FC236}">
                <a16:creationId xmlns:a16="http://schemas.microsoft.com/office/drawing/2014/main" id="{AD7AD1BD-A857-424A-B723-15E879FBCD73}"/>
              </a:ext>
            </a:extLst>
          </p:cNvPr>
          <p:cNvPicPr>
            <a:picLocks noChangeAspect="1"/>
          </p:cNvPicPr>
          <p:nvPr/>
        </p:nvPicPr>
        <p:blipFill>
          <a:blip r:embed="rId8"/>
          <a:stretch>
            <a:fillRect/>
          </a:stretch>
        </p:blipFill>
        <p:spPr>
          <a:xfrm>
            <a:off x="6006036" y="3755867"/>
            <a:ext cx="6125499" cy="2991379"/>
          </a:xfrm>
          <a:prstGeom prst="rect">
            <a:avLst/>
          </a:prstGeom>
        </p:spPr>
      </p:pic>
    </p:spTree>
    <p:extLst>
      <p:ext uri="{BB962C8B-B14F-4D97-AF65-F5344CB8AC3E}">
        <p14:creationId xmlns:p14="http://schemas.microsoft.com/office/powerpoint/2010/main" val="1867845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3985150149"/>
              </p:ext>
            </p:extLst>
          </p:nvPr>
        </p:nvGraphicFramePr>
        <p:xfrm>
          <a:off x="289536" y="674923"/>
          <a:ext cx="6682764" cy="163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3463742" y="165756"/>
            <a:ext cx="5264518" cy="646331"/>
          </a:xfrm>
          <a:prstGeom prst="rect">
            <a:avLst/>
          </a:prstGeom>
          <a:noFill/>
        </p:spPr>
        <p:txBody>
          <a:bodyPr wrap="none" lIns="91440" tIns="45720" rIns="91440" bIns="45720">
            <a:spAutoFit/>
          </a:bodyPr>
          <a:lstStyle/>
          <a:p>
            <a:pPr algn="ctr"/>
            <a:r>
              <a:rPr lang="en-US" sz="3600" b="1" cap="none" spc="0" dirty="0" err="1">
                <a:ln w="12700">
                  <a:solidFill>
                    <a:schemeClr val="accent3">
                      <a:lumMod val="50000"/>
                    </a:schemeClr>
                  </a:solidFill>
                  <a:prstDash val="solid"/>
                </a:ln>
                <a:solidFill>
                  <a:srgbClr val="ECD9FF"/>
                </a:solidFill>
                <a:effectLst>
                  <a:innerShdw blurRad="177800">
                    <a:schemeClr val="accent3">
                      <a:lumMod val="50000"/>
                    </a:schemeClr>
                  </a:innerShdw>
                </a:effectLst>
              </a:rPr>
              <a:t>EDAwith</a:t>
            </a:r>
            <a:r>
              <a:rPr lang="en-US" sz="3600" b="1" cap="none" spc="0" dirty="0">
                <a:ln w="12700">
                  <a:solidFill>
                    <a:schemeClr val="accent3">
                      <a:lumMod val="50000"/>
                    </a:schemeClr>
                  </a:solidFill>
                  <a:prstDash val="solid"/>
                </a:ln>
                <a:solidFill>
                  <a:srgbClr val="ECD9FF"/>
                </a:solidFill>
                <a:effectLst>
                  <a:innerShdw blurRad="177800">
                    <a:schemeClr val="accent3">
                      <a:lumMod val="50000"/>
                    </a:schemeClr>
                  </a:innerShdw>
                </a:effectLst>
              </a:rPr>
              <a:t> SQL Results 2</a:t>
            </a:r>
          </a:p>
        </p:txBody>
      </p:sp>
      <p:pic>
        <p:nvPicPr>
          <p:cNvPr id="3" name="Picture 2">
            <a:extLst>
              <a:ext uri="{FF2B5EF4-FFF2-40B4-BE49-F238E27FC236}">
                <a16:creationId xmlns:a16="http://schemas.microsoft.com/office/drawing/2014/main" id="{41D03B09-538A-4354-A30C-D475D3FC0C8F}"/>
              </a:ext>
            </a:extLst>
          </p:cNvPr>
          <p:cNvPicPr>
            <a:picLocks noChangeAspect="1"/>
          </p:cNvPicPr>
          <p:nvPr/>
        </p:nvPicPr>
        <p:blipFill>
          <a:blip r:embed="rId7"/>
          <a:stretch>
            <a:fillRect/>
          </a:stretch>
        </p:blipFill>
        <p:spPr>
          <a:xfrm>
            <a:off x="117218" y="2667794"/>
            <a:ext cx="6406046" cy="4114927"/>
          </a:xfrm>
          <a:prstGeom prst="rect">
            <a:avLst/>
          </a:prstGeom>
        </p:spPr>
      </p:pic>
      <p:grpSp>
        <p:nvGrpSpPr>
          <p:cNvPr id="8" name="Group 7">
            <a:extLst>
              <a:ext uri="{FF2B5EF4-FFF2-40B4-BE49-F238E27FC236}">
                <a16:creationId xmlns:a16="http://schemas.microsoft.com/office/drawing/2014/main" id="{1522CD56-D8EF-4A73-A0BF-E7923B77405C}"/>
              </a:ext>
            </a:extLst>
          </p:cNvPr>
          <p:cNvGrpSpPr/>
          <p:nvPr/>
        </p:nvGrpSpPr>
        <p:grpSpPr>
          <a:xfrm>
            <a:off x="6464300" y="1033373"/>
            <a:ext cx="5438164" cy="901900"/>
            <a:chOff x="1004274" y="100873"/>
            <a:chExt cx="5438164" cy="901900"/>
          </a:xfrm>
        </p:grpSpPr>
        <p:sp>
          <p:nvSpPr>
            <p:cNvPr id="9" name="Rectangle 8">
              <a:extLst>
                <a:ext uri="{FF2B5EF4-FFF2-40B4-BE49-F238E27FC236}">
                  <a16:creationId xmlns:a16="http://schemas.microsoft.com/office/drawing/2014/main" id="{F629184F-52A6-438C-AE8D-42B4775FF4D0}"/>
                </a:ext>
              </a:extLst>
            </p:cNvPr>
            <p:cNvSpPr/>
            <p:nvPr/>
          </p:nvSpPr>
          <p:spPr>
            <a:xfrm>
              <a:off x="1177765" y="348955"/>
              <a:ext cx="4892673" cy="6538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A2D866EB-352B-49BB-9AEA-90380F45C191}"/>
                </a:ext>
              </a:extLst>
            </p:cNvPr>
            <p:cNvSpPr txBox="1"/>
            <p:nvPr/>
          </p:nvSpPr>
          <p:spPr>
            <a:xfrm>
              <a:off x="1004274" y="100873"/>
              <a:ext cx="5438164" cy="6538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None/>
              </a:pPr>
              <a:r>
                <a:rPr lang="en-GB" sz="1400" b="1" kern="1200" dirty="0">
                  <a:solidFill>
                    <a:schemeClr val="accent2">
                      <a:lumMod val="20000"/>
                      <a:lumOff val="80000"/>
                    </a:schemeClr>
                  </a:solidFill>
                </a:rPr>
                <a:t>5)  First Successful Landing was in </a:t>
              </a:r>
              <a:r>
                <a:rPr lang="en-GB" sz="1400" b="1" kern="1200" dirty="0">
                  <a:solidFill>
                    <a:schemeClr val="accent4">
                      <a:lumMod val="20000"/>
                      <a:lumOff val="80000"/>
                    </a:schemeClr>
                  </a:solidFill>
                </a:rPr>
                <a:t>2017</a:t>
              </a:r>
              <a:endParaRPr lang="en-GB" sz="1400" kern="1200" dirty="0">
                <a:solidFill>
                  <a:schemeClr val="accent4">
                    <a:lumMod val="20000"/>
                    <a:lumOff val="80000"/>
                  </a:schemeClr>
                </a:solidFill>
              </a:endParaRPr>
            </a:p>
            <a:p>
              <a:pPr marL="171450" lvl="1" indent="-171450" defTabSz="800100">
                <a:lnSpc>
                  <a:spcPct val="90000"/>
                </a:lnSpc>
                <a:spcBef>
                  <a:spcPct val="0"/>
                </a:spcBef>
                <a:spcAft>
                  <a:spcPct val="15000"/>
                </a:spcAft>
              </a:pPr>
              <a:r>
                <a:rPr lang="en-GB" sz="1400" b="1" kern="1200" dirty="0">
                  <a:solidFill>
                    <a:schemeClr val="accent2">
                      <a:lumMod val="20000"/>
                      <a:lumOff val="80000"/>
                    </a:schemeClr>
                  </a:solidFill>
                </a:rPr>
                <a:t>6) </a:t>
              </a:r>
              <a:r>
                <a:rPr lang="en-GB" sz="1400" b="1" kern="1200" dirty="0">
                  <a:solidFill>
                    <a:schemeClr val="accent4">
                      <a:lumMod val="20000"/>
                      <a:lumOff val="80000"/>
                    </a:schemeClr>
                  </a:solidFill>
                </a:rPr>
                <a:t>4</a:t>
              </a:r>
              <a:r>
                <a:rPr lang="en-GB" sz="1400" b="1" kern="1200" dirty="0">
                  <a:solidFill>
                    <a:schemeClr val="accent2">
                      <a:lumMod val="20000"/>
                      <a:lumOff val="80000"/>
                    </a:schemeClr>
                  </a:solidFill>
                </a:rPr>
                <a:t> successful Boosters between </a:t>
              </a:r>
              <a:r>
                <a:rPr lang="en-GB" sz="1400" b="1" dirty="0">
                  <a:solidFill>
                    <a:schemeClr val="accent2">
                      <a:lumMod val="20000"/>
                      <a:lumOff val="80000"/>
                    </a:schemeClr>
                  </a:solidFill>
                </a:rPr>
                <a:t>“</a:t>
              </a:r>
              <a:r>
                <a:rPr lang="en-GB" sz="1400" b="1" dirty="0">
                  <a:solidFill>
                    <a:srgbClr val="FFFFC5"/>
                  </a:solidFill>
                </a:rPr>
                <a:t>Payload Mass</a:t>
              </a:r>
              <a:r>
                <a:rPr lang="en-GB" sz="1400" b="1" dirty="0">
                  <a:solidFill>
                    <a:schemeClr val="accent2">
                      <a:lumMod val="20000"/>
                      <a:lumOff val="80000"/>
                    </a:schemeClr>
                  </a:solidFill>
                </a:rPr>
                <a:t>” </a:t>
              </a:r>
              <a:r>
                <a:rPr lang="en-GB" sz="1400" b="1" kern="1200" dirty="0">
                  <a:solidFill>
                    <a:schemeClr val="accent2">
                      <a:lumMod val="20000"/>
                      <a:lumOff val="80000"/>
                    </a:schemeClr>
                  </a:solidFill>
                </a:rPr>
                <a:t>4000 and 600</a:t>
              </a:r>
              <a:endParaRPr lang="en-GB" sz="1400" kern="1200" dirty="0"/>
            </a:p>
          </p:txBody>
        </p:sp>
      </p:grpSp>
      <p:pic>
        <p:nvPicPr>
          <p:cNvPr id="6" name="Picture 5">
            <a:extLst>
              <a:ext uri="{FF2B5EF4-FFF2-40B4-BE49-F238E27FC236}">
                <a16:creationId xmlns:a16="http://schemas.microsoft.com/office/drawing/2014/main" id="{F1DE85A2-B7E1-452F-BDBD-B83BBF938C9D}"/>
              </a:ext>
            </a:extLst>
          </p:cNvPr>
          <p:cNvPicPr>
            <a:picLocks noChangeAspect="1"/>
          </p:cNvPicPr>
          <p:nvPr/>
        </p:nvPicPr>
        <p:blipFill>
          <a:blip r:embed="rId8"/>
          <a:stretch>
            <a:fillRect/>
          </a:stretch>
        </p:blipFill>
        <p:spPr>
          <a:xfrm>
            <a:off x="6280119" y="1704535"/>
            <a:ext cx="5794663" cy="5078186"/>
          </a:xfrm>
          <a:prstGeom prst="rect">
            <a:avLst/>
          </a:prstGeom>
        </p:spPr>
      </p:pic>
    </p:spTree>
    <p:extLst>
      <p:ext uri="{BB962C8B-B14F-4D97-AF65-F5344CB8AC3E}">
        <p14:creationId xmlns:p14="http://schemas.microsoft.com/office/powerpoint/2010/main" val="420182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2915083753"/>
              </p:ext>
            </p:extLst>
          </p:nvPr>
        </p:nvGraphicFramePr>
        <p:xfrm>
          <a:off x="216057" y="463383"/>
          <a:ext cx="6682764" cy="163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3972151" y="165756"/>
            <a:ext cx="4247701" cy="523220"/>
          </a:xfrm>
          <a:prstGeom prst="rect">
            <a:avLst/>
          </a:prstGeom>
          <a:noFill/>
        </p:spPr>
        <p:txBody>
          <a:bodyPr wrap="none" lIns="91440" tIns="45720" rIns="91440" bIns="45720">
            <a:spAutoFit/>
          </a:bodyPr>
          <a:lstStyle/>
          <a:p>
            <a:pPr algn="ctr"/>
            <a:r>
              <a:rPr lang="en-US" sz="2800" b="1" cap="none" spc="0" dirty="0">
                <a:ln w="12700">
                  <a:solidFill>
                    <a:schemeClr val="accent3">
                      <a:lumMod val="50000"/>
                    </a:schemeClr>
                  </a:solidFill>
                  <a:prstDash val="solid"/>
                </a:ln>
                <a:solidFill>
                  <a:srgbClr val="ECD9FF"/>
                </a:solidFill>
                <a:effectLst>
                  <a:innerShdw blurRad="177800">
                    <a:schemeClr val="accent3">
                      <a:lumMod val="50000"/>
                    </a:schemeClr>
                  </a:innerShdw>
                </a:effectLst>
              </a:rPr>
              <a:t>EDA with SQL Results 3</a:t>
            </a:r>
          </a:p>
        </p:txBody>
      </p:sp>
      <p:grpSp>
        <p:nvGrpSpPr>
          <p:cNvPr id="8" name="Group 7">
            <a:extLst>
              <a:ext uri="{FF2B5EF4-FFF2-40B4-BE49-F238E27FC236}">
                <a16:creationId xmlns:a16="http://schemas.microsoft.com/office/drawing/2014/main" id="{1522CD56-D8EF-4A73-A0BF-E7923B77405C}"/>
              </a:ext>
            </a:extLst>
          </p:cNvPr>
          <p:cNvGrpSpPr/>
          <p:nvPr/>
        </p:nvGrpSpPr>
        <p:grpSpPr>
          <a:xfrm>
            <a:off x="6490834" y="753956"/>
            <a:ext cx="5039630" cy="1181317"/>
            <a:chOff x="1030808" y="-178544"/>
            <a:chExt cx="5039630" cy="1181317"/>
          </a:xfrm>
        </p:grpSpPr>
        <p:sp>
          <p:nvSpPr>
            <p:cNvPr id="9" name="Rectangle 8">
              <a:extLst>
                <a:ext uri="{FF2B5EF4-FFF2-40B4-BE49-F238E27FC236}">
                  <a16:creationId xmlns:a16="http://schemas.microsoft.com/office/drawing/2014/main" id="{F629184F-52A6-438C-AE8D-42B4775FF4D0}"/>
                </a:ext>
              </a:extLst>
            </p:cNvPr>
            <p:cNvSpPr/>
            <p:nvPr/>
          </p:nvSpPr>
          <p:spPr>
            <a:xfrm>
              <a:off x="1177765" y="348955"/>
              <a:ext cx="4892673" cy="6538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A2D866EB-352B-49BB-9AEA-90380F45C191}"/>
                </a:ext>
              </a:extLst>
            </p:cNvPr>
            <p:cNvSpPr txBox="1"/>
            <p:nvPr/>
          </p:nvSpPr>
          <p:spPr>
            <a:xfrm>
              <a:off x="1030808" y="-178544"/>
              <a:ext cx="4892673" cy="6538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None/>
              </a:pPr>
              <a:r>
                <a:rPr lang="en-GB" sz="1400" b="1" kern="1200" dirty="0">
                  <a:solidFill>
                    <a:schemeClr val="accent2">
                      <a:lumMod val="20000"/>
                      <a:lumOff val="80000"/>
                    </a:schemeClr>
                  </a:solidFill>
                </a:rPr>
                <a:t>9) “</a:t>
              </a:r>
              <a:r>
                <a:rPr lang="en-GB" sz="1400" b="1" kern="1200" dirty="0">
                  <a:solidFill>
                    <a:srgbClr val="FFFFC5"/>
                  </a:solidFill>
                </a:rPr>
                <a:t>Year 2015</a:t>
              </a:r>
              <a:r>
                <a:rPr lang="en-GB" sz="1400" b="1" kern="1200" dirty="0">
                  <a:solidFill>
                    <a:schemeClr val="accent2">
                      <a:lumMod val="20000"/>
                      <a:lumOff val="80000"/>
                    </a:schemeClr>
                  </a:solidFill>
                </a:rPr>
                <a:t>” Analysis displayed 2 failed landing outcomes</a:t>
              </a:r>
              <a:endParaRPr lang="en-GB" sz="1400" kern="1200" dirty="0"/>
            </a:p>
            <a:p>
              <a:pPr marL="171450" lvl="1" indent="-171450" algn="l" defTabSz="800100">
                <a:lnSpc>
                  <a:spcPct val="90000"/>
                </a:lnSpc>
                <a:spcBef>
                  <a:spcPct val="0"/>
                </a:spcBef>
                <a:spcAft>
                  <a:spcPct val="15000"/>
                </a:spcAft>
                <a:buNone/>
              </a:pPr>
              <a:r>
                <a:rPr lang="en-GB" sz="1400" b="1" kern="1200" dirty="0">
                  <a:solidFill>
                    <a:schemeClr val="accent2">
                      <a:lumMod val="20000"/>
                      <a:lumOff val="80000"/>
                    </a:schemeClr>
                  </a:solidFill>
                </a:rPr>
                <a:t>10)  </a:t>
              </a:r>
              <a:r>
                <a:rPr lang="en-GB" sz="1400" b="1" kern="1200" dirty="0">
                  <a:solidFill>
                    <a:schemeClr val="accent3">
                      <a:lumMod val="20000"/>
                      <a:lumOff val="80000"/>
                    </a:schemeClr>
                  </a:solidFill>
                </a:rPr>
                <a:t>34</a:t>
              </a:r>
              <a:r>
                <a:rPr lang="en-GB" sz="1400" b="1" kern="1200" dirty="0">
                  <a:solidFill>
                    <a:schemeClr val="accent2">
                      <a:lumMod val="20000"/>
                      <a:lumOff val="80000"/>
                    </a:schemeClr>
                  </a:solidFill>
                </a:rPr>
                <a:t> </a:t>
              </a:r>
              <a:r>
                <a:rPr lang="en-GB" sz="1400" b="1" kern="1200" dirty="0">
                  <a:solidFill>
                    <a:schemeClr val="accent4">
                      <a:lumMod val="20000"/>
                      <a:lumOff val="80000"/>
                    </a:schemeClr>
                  </a:solidFill>
                </a:rPr>
                <a:t>Successful Outcomes </a:t>
              </a:r>
              <a:r>
                <a:rPr lang="en-GB" sz="1400" b="1" kern="1200" dirty="0">
                  <a:solidFill>
                    <a:schemeClr val="accent2">
                      <a:lumMod val="20000"/>
                      <a:lumOff val="80000"/>
                    </a:schemeClr>
                  </a:solidFill>
                </a:rPr>
                <a:t>between “</a:t>
              </a:r>
              <a:r>
                <a:rPr lang="en-GB" sz="1400" b="1" kern="1200" dirty="0">
                  <a:solidFill>
                    <a:srgbClr val="FFFFC5"/>
                  </a:solidFill>
                </a:rPr>
                <a:t>2010-17</a:t>
              </a:r>
              <a:r>
                <a:rPr lang="en-GB" sz="1400" b="1" kern="1200" dirty="0">
                  <a:solidFill>
                    <a:schemeClr val="accent2">
                      <a:lumMod val="20000"/>
                      <a:lumOff val="80000"/>
                    </a:schemeClr>
                  </a:solidFill>
                </a:rPr>
                <a:t>”</a:t>
              </a:r>
              <a:endParaRPr lang="en-GB" sz="1400" kern="1200" dirty="0"/>
            </a:p>
          </p:txBody>
        </p:sp>
      </p:grpSp>
      <p:pic>
        <p:nvPicPr>
          <p:cNvPr id="4" name="Picture 3">
            <a:extLst>
              <a:ext uri="{FF2B5EF4-FFF2-40B4-BE49-F238E27FC236}">
                <a16:creationId xmlns:a16="http://schemas.microsoft.com/office/drawing/2014/main" id="{2B631587-6A48-4454-AB5E-5654A1F98441}"/>
              </a:ext>
            </a:extLst>
          </p:cNvPr>
          <p:cNvPicPr>
            <a:picLocks noChangeAspect="1"/>
          </p:cNvPicPr>
          <p:nvPr/>
        </p:nvPicPr>
        <p:blipFill>
          <a:blip r:embed="rId7"/>
          <a:stretch>
            <a:fillRect/>
          </a:stretch>
        </p:blipFill>
        <p:spPr>
          <a:xfrm>
            <a:off x="223429" y="1367551"/>
            <a:ext cx="5477738" cy="5464112"/>
          </a:xfrm>
          <a:prstGeom prst="rect">
            <a:avLst/>
          </a:prstGeom>
        </p:spPr>
      </p:pic>
      <p:pic>
        <p:nvPicPr>
          <p:cNvPr id="7" name="Picture 6">
            <a:extLst>
              <a:ext uri="{FF2B5EF4-FFF2-40B4-BE49-F238E27FC236}">
                <a16:creationId xmlns:a16="http://schemas.microsoft.com/office/drawing/2014/main" id="{BA87DAB9-4E58-4C8E-9B05-EC9D182F23A5}"/>
              </a:ext>
            </a:extLst>
          </p:cNvPr>
          <p:cNvPicPr>
            <a:picLocks noChangeAspect="1"/>
          </p:cNvPicPr>
          <p:nvPr/>
        </p:nvPicPr>
        <p:blipFill>
          <a:blip r:embed="rId8"/>
          <a:stretch>
            <a:fillRect/>
          </a:stretch>
        </p:blipFill>
        <p:spPr>
          <a:xfrm>
            <a:off x="5617347" y="1361325"/>
            <a:ext cx="6244804" cy="5476564"/>
          </a:xfrm>
          <a:prstGeom prst="rect">
            <a:avLst/>
          </a:prstGeom>
        </p:spPr>
      </p:pic>
    </p:spTree>
    <p:extLst>
      <p:ext uri="{BB962C8B-B14F-4D97-AF65-F5344CB8AC3E}">
        <p14:creationId xmlns:p14="http://schemas.microsoft.com/office/powerpoint/2010/main" val="302614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1317627" y="439918"/>
            <a:ext cx="3565524" cy="1047496"/>
          </a:xfrm>
        </p:spPr>
        <p:txBody>
          <a:bodyPr/>
          <a:lstStyle/>
          <a:p>
            <a:r>
              <a:rPr lang="en-US" dirty="0">
                <a:solidFill>
                  <a:schemeClr val="accent3">
                    <a:lumMod val="40000"/>
                    <a:lumOff val="60000"/>
                  </a:schemeClr>
                </a:solidFill>
                <a:latin typeface="72 Black" panose="020B0A04030603020204" pitchFamily="34" charset="0"/>
                <a:cs typeface="72 Black" panose="020B0A04030603020204" pitchFamily="34" charset="0"/>
              </a:rPr>
              <a:t>Outline</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1317626" y="1741784"/>
            <a:ext cx="3565525" cy="3525562"/>
          </a:xfrm>
        </p:spPr>
        <p:txBody>
          <a:bodyPr/>
          <a:lstStyle/>
          <a:p>
            <a:r>
              <a:rPr lang="en-US" sz="2800" dirty="0">
                <a:solidFill>
                  <a:schemeClr val="accent2">
                    <a:lumMod val="40000"/>
                    <a:lumOff val="60000"/>
                  </a:schemeClr>
                </a:solidFill>
              </a:rPr>
              <a:t>Executive Summary</a:t>
            </a:r>
          </a:p>
          <a:p>
            <a:r>
              <a:rPr lang="en-US" sz="2800" dirty="0">
                <a:solidFill>
                  <a:schemeClr val="accent2">
                    <a:lumMod val="40000"/>
                    <a:lumOff val="60000"/>
                  </a:schemeClr>
                </a:solidFill>
              </a:rPr>
              <a:t>Introduction</a:t>
            </a:r>
          </a:p>
          <a:p>
            <a:r>
              <a:rPr lang="en-US" sz="2800" dirty="0">
                <a:solidFill>
                  <a:schemeClr val="accent2">
                    <a:lumMod val="40000"/>
                    <a:lumOff val="60000"/>
                  </a:schemeClr>
                </a:solidFill>
              </a:rPr>
              <a:t>Methodology</a:t>
            </a:r>
          </a:p>
          <a:p>
            <a:r>
              <a:rPr lang="en-US" sz="2800" dirty="0">
                <a:solidFill>
                  <a:schemeClr val="accent2">
                    <a:lumMod val="40000"/>
                    <a:lumOff val="60000"/>
                  </a:schemeClr>
                </a:solidFill>
              </a:rPr>
              <a:t>Results</a:t>
            </a:r>
          </a:p>
          <a:p>
            <a:r>
              <a:rPr lang="en-US" sz="2800" dirty="0">
                <a:solidFill>
                  <a:schemeClr val="accent2">
                    <a:lumMod val="40000"/>
                    <a:lumOff val="60000"/>
                  </a:schemeClr>
                </a:solidFill>
              </a:rPr>
              <a:t>Conclusion</a:t>
            </a:r>
          </a:p>
          <a:p>
            <a:r>
              <a:rPr lang="en-US" sz="2800" dirty="0">
                <a:solidFill>
                  <a:schemeClr val="accent2">
                    <a:lumMod val="40000"/>
                    <a:lumOff val="60000"/>
                  </a:schemeClr>
                </a:solidFill>
              </a:rPr>
              <a:t>Appendix</a:t>
            </a: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444187B-39E2-4572-92AA-303B1CFAEEA1}"/>
              </a:ext>
            </a:extLst>
          </p:cNvPr>
          <p:cNvSpPr/>
          <p:nvPr/>
        </p:nvSpPr>
        <p:spPr>
          <a:xfrm>
            <a:off x="3110315" y="509885"/>
            <a:ext cx="5840766" cy="1200329"/>
          </a:xfrm>
          <a:prstGeom prst="rect">
            <a:avLst/>
          </a:prstGeom>
          <a:noFill/>
        </p:spPr>
        <p:txBody>
          <a:bodyPr wrap="none" lIns="91440" tIns="45720" rIns="91440" bIns="45720">
            <a:spAutoFit/>
          </a:bodyPr>
          <a:lstStyle/>
          <a:p>
            <a:pPr algn="ctr"/>
            <a:r>
              <a:rPr lang="en-US" sz="36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Interactive Visual Analysis </a:t>
            </a:r>
          </a:p>
          <a:p>
            <a:pPr algn="ctr"/>
            <a:r>
              <a:rPr lang="en-US" sz="36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Folium Results 1</a:t>
            </a:r>
          </a:p>
        </p:txBody>
      </p:sp>
      <p:pic>
        <p:nvPicPr>
          <p:cNvPr id="5" name="Picture 4">
            <a:extLst>
              <a:ext uri="{FF2B5EF4-FFF2-40B4-BE49-F238E27FC236}">
                <a16:creationId xmlns:a16="http://schemas.microsoft.com/office/drawing/2014/main" id="{7A0D7A32-54B7-45BC-987B-819D72D72667}"/>
              </a:ext>
            </a:extLst>
          </p:cNvPr>
          <p:cNvPicPr>
            <a:picLocks noChangeAspect="1"/>
          </p:cNvPicPr>
          <p:nvPr/>
        </p:nvPicPr>
        <p:blipFill>
          <a:blip r:embed="rId2"/>
          <a:stretch>
            <a:fillRect/>
          </a:stretch>
        </p:blipFill>
        <p:spPr>
          <a:xfrm>
            <a:off x="5826698" y="2367643"/>
            <a:ext cx="6308152" cy="3765755"/>
          </a:xfrm>
          <a:prstGeom prst="rect">
            <a:avLst/>
          </a:prstGeom>
        </p:spPr>
      </p:pic>
      <p:pic>
        <p:nvPicPr>
          <p:cNvPr id="8" name="Picture 7">
            <a:extLst>
              <a:ext uri="{FF2B5EF4-FFF2-40B4-BE49-F238E27FC236}">
                <a16:creationId xmlns:a16="http://schemas.microsoft.com/office/drawing/2014/main" id="{26C9D334-1511-492D-93DC-C178322D3604}"/>
              </a:ext>
            </a:extLst>
          </p:cNvPr>
          <p:cNvPicPr>
            <a:picLocks noChangeAspect="1"/>
          </p:cNvPicPr>
          <p:nvPr/>
        </p:nvPicPr>
        <p:blipFill>
          <a:blip r:embed="rId3"/>
          <a:stretch>
            <a:fillRect/>
          </a:stretch>
        </p:blipFill>
        <p:spPr>
          <a:xfrm>
            <a:off x="88779" y="2367643"/>
            <a:ext cx="6221682" cy="3765755"/>
          </a:xfrm>
          <a:prstGeom prst="rect">
            <a:avLst/>
          </a:prstGeom>
        </p:spPr>
      </p:pic>
      <p:sp>
        <p:nvSpPr>
          <p:cNvPr id="6" name="TextBox 5">
            <a:extLst>
              <a:ext uri="{FF2B5EF4-FFF2-40B4-BE49-F238E27FC236}">
                <a16:creationId xmlns:a16="http://schemas.microsoft.com/office/drawing/2014/main" id="{E1FE693B-8D05-4FCE-8DCE-F2F9F5EE4B2C}"/>
              </a:ext>
            </a:extLst>
          </p:cNvPr>
          <p:cNvSpPr txBox="1"/>
          <p:nvPr/>
        </p:nvSpPr>
        <p:spPr>
          <a:xfrm>
            <a:off x="403483" y="1891971"/>
            <a:ext cx="5494301" cy="338554"/>
          </a:xfrm>
          <a:prstGeom prst="rect">
            <a:avLst/>
          </a:prstGeom>
          <a:noFill/>
        </p:spPr>
        <p:txBody>
          <a:bodyPr wrap="square" rtlCol="0">
            <a:spAutoFit/>
          </a:bodyPr>
          <a:lstStyle/>
          <a:p>
            <a:pPr algn="ctr"/>
            <a:r>
              <a:rPr lang="en-GB" sz="1600" dirty="0">
                <a:solidFill>
                  <a:srgbClr val="FFFF00"/>
                </a:solidFill>
              </a:rPr>
              <a:t>Bonus Task: Displaying Concentration of Space X Launch Sites</a:t>
            </a:r>
          </a:p>
        </p:txBody>
      </p:sp>
      <p:sp>
        <p:nvSpPr>
          <p:cNvPr id="10" name="TextBox 9">
            <a:extLst>
              <a:ext uri="{FF2B5EF4-FFF2-40B4-BE49-F238E27FC236}">
                <a16:creationId xmlns:a16="http://schemas.microsoft.com/office/drawing/2014/main" id="{96E8D582-78B0-4D8E-8A42-9E0E33B8FBD2}"/>
              </a:ext>
            </a:extLst>
          </p:cNvPr>
          <p:cNvSpPr txBox="1"/>
          <p:nvPr/>
        </p:nvSpPr>
        <p:spPr>
          <a:xfrm>
            <a:off x="6179918" y="1879725"/>
            <a:ext cx="5494301" cy="338554"/>
          </a:xfrm>
          <a:prstGeom prst="rect">
            <a:avLst/>
          </a:prstGeom>
          <a:noFill/>
        </p:spPr>
        <p:txBody>
          <a:bodyPr wrap="square" rtlCol="0">
            <a:spAutoFit/>
          </a:bodyPr>
          <a:lstStyle/>
          <a:p>
            <a:pPr algn="ctr"/>
            <a:r>
              <a:rPr lang="en-GB" sz="1600" dirty="0">
                <a:solidFill>
                  <a:schemeClr val="accent3">
                    <a:lumMod val="20000"/>
                    <a:lumOff val="80000"/>
                  </a:schemeClr>
                </a:solidFill>
              </a:rPr>
              <a:t>Task 1: Displaying 'NASA Johnson Space </a:t>
            </a:r>
            <a:r>
              <a:rPr lang="en-GB" sz="1600" dirty="0" err="1">
                <a:solidFill>
                  <a:schemeClr val="accent3">
                    <a:lumMod val="20000"/>
                    <a:lumOff val="80000"/>
                  </a:schemeClr>
                </a:solidFill>
              </a:rPr>
              <a:t>Center</a:t>
            </a:r>
            <a:r>
              <a:rPr lang="en-GB" sz="1600" dirty="0">
                <a:solidFill>
                  <a:schemeClr val="accent3">
                    <a:lumMod val="20000"/>
                    <a:lumOff val="80000"/>
                  </a:schemeClr>
                </a:solidFill>
              </a:rPr>
              <a:t>'</a:t>
            </a:r>
          </a:p>
        </p:txBody>
      </p:sp>
    </p:spTree>
    <p:extLst>
      <p:ext uri="{BB962C8B-B14F-4D97-AF65-F5344CB8AC3E}">
        <p14:creationId xmlns:p14="http://schemas.microsoft.com/office/powerpoint/2010/main" val="80397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1FE693B-8D05-4FCE-8DCE-F2F9F5EE4B2C}"/>
              </a:ext>
            </a:extLst>
          </p:cNvPr>
          <p:cNvSpPr txBox="1"/>
          <p:nvPr/>
        </p:nvSpPr>
        <p:spPr>
          <a:xfrm>
            <a:off x="427976" y="1722460"/>
            <a:ext cx="5494301" cy="369332"/>
          </a:xfrm>
          <a:prstGeom prst="rect">
            <a:avLst/>
          </a:prstGeom>
          <a:noFill/>
        </p:spPr>
        <p:txBody>
          <a:bodyPr wrap="square" rtlCol="0">
            <a:spAutoFit/>
          </a:bodyPr>
          <a:lstStyle/>
          <a:p>
            <a:pPr algn="ctr"/>
            <a:r>
              <a:rPr lang="en-GB" dirty="0">
                <a:solidFill>
                  <a:srgbClr val="FFFF00"/>
                </a:solidFill>
              </a:rPr>
              <a:t>Task 2: Displaying Successful/Failed Launches</a:t>
            </a:r>
          </a:p>
        </p:txBody>
      </p:sp>
      <p:sp>
        <p:nvSpPr>
          <p:cNvPr id="10" name="TextBox 9">
            <a:extLst>
              <a:ext uri="{FF2B5EF4-FFF2-40B4-BE49-F238E27FC236}">
                <a16:creationId xmlns:a16="http://schemas.microsoft.com/office/drawing/2014/main" id="{96E8D582-78B0-4D8E-8A42-9E0E33B8FBD2}"/>
              </a:ext>
            </a:extLst>
          </p:cNvPr>
          <p:cNvSpPr txBox="1"/>
          <p:nvPr/>
        </p:nvSpPr>
        <p:spPr>
          <a:xfrm>
            <a:off x="6204411" y="1710214"/>
            <a:ext cx="5494301" cy="646331"/>
          </a:xfrm>
          <a:prstGeom prst="rect">
            <a:avLst/>
          </a:prstGeom>
          <a:noFill/>
        </p:spPr>
        <p:txBody>
          <a:bodyPr wrap="square" rtlCol="0">
            <a:spAutoFit/>
          </a:bodyPr>
          <a:lstStyle/>
          <a:p>
            <a:pPr algn="ctr"/>
            <a:r>
              <a:rPr lang="en-GB" dirty="0">
                <a:solidFill>
                  <a:schemeClr val="accent3">
                    <a:lumMod val="20000"/>
                    <a:lumOff val="80000"/>
                  </a:schemeClr>
                </a:solidFill>
              </a:rPr>
              <a:t>Task 3: Displaying </a:t>
            </a:r>
            <a:r>
              <a:rPr lang="en-US" dirty="0">
                <a:solidFill>
                  <a:schemeClr val="accent3">
                    <a:lumMod val="20000"/>
                    <a:lumOff val="80000"/>
                  </a:schemeClr>
                </a:solidFill>
              </a:rPr>
              <a:t>Distances between Launch Sites to its Proximities</a:t>
            </a:r>
            <a:endParaRPr lang="en-GB" dirty="0">
              <a:solidFill>
                <a:schemeClr val="accent3">
                  <a:lumMod val="20000"/>
                  <a:lumOff val="80000"/>
                </a:schemeClr>
              </a:solidFill>
            </a:endParaRPr>
          </a:p>
        </p:txBody>
      </p:sp>
      <p:pic>
        <p:nvPicPr>
          <p:cNvPr id="3" name="Picture 2">
            <a:extLst>
              <a:ext uri="{FF2B5EF4-FFF2-40B4-BE49-F238E27FC236}">
                <a16:creationId xmlns:a16="http://schemas.microsoft.com/office/drawing/2014/main" id="{F5B55348-CDFD-46C2-979D-652A32F43A14}"/>
              </a:ext>
            </a:extLst>
          </p:cNvPr>
          <p:cNvPicPr>
            <a:picLocks noChangeAspect="1"/>
          </p:cNvPicPr>
          <p:nvPr/>
        </p:nvPicPr>
        <p:blipFill>
          <a:blip r:embed="rId2"/>
          <a:stretch>
            <a:fillRect/>
          </a:stretch>
        </p:blipFill>
        <p:spPr>
          <a:xfrm>
            <a:off x="138794" y="2473697"/>
            <a:ext cx="6273187" cy="3651456"/>
          </a:xfrm>
          <a:prstGeom prst="rect">
            <a:avLst/>
          </a:prstGeom>
        </p:spPr>
      </p:pic>
      <p:pic>
        <p:nvPicPr>
          <p:cNvPr id="7" name="Picture 6">
            <a:extLst>
              <a:ext uri="{FF2B5EF4-FFF2-40B4-BE49-F238E27FC236}">
                <a16:creationId xmlns:a16="http://schemas.microsoft.com/office/drawing/2014/main" id="{6E3FAD1F-3E01-49FB-A463-79370A1EFDCA}"/>
              </a:ext>
            </a:extLst>
          </p:cNvPr>
          <p:cNvPicPr>
            <a:picLocks noChangeAspect="1"/>
          </p:cNvPicPr>
          <p:nvPr/>
        </p:nvPicPr>
        <p:blipFill>
          <a:blip r:embed="rId3"/>
          <a:stretch>
            <a:fillRect/>
          </a:stretch>
        </p:blipFill>
        <p:spPr>
          <a:xfrm>
            <a:off x="6493591" y="2473697"/>
            <a:ext cx="5494301" cy="3615735"/>
          </a:xfrm>
          <a:prstGeom prst="rect">
            <a:avLst/>
          </a:prstGeom>
        </p:spPr>
      </p:pic>
      <p:sp>
        <p:nvSpPr>
          <p:cNvPr id="11" name="Rectangle 10">
            <a:extLst>
              <a:ext uri="{FF2B5EF4-FFF2-40B4-BE49-F238E27FC236}">
                <a16:creationId xmlns:a16="http://schemas.microsoft.com/office/drawing/2014/main" id="{FCDD782B-64D2-487F-B411-3798220699DC}"/>
              </a:ext>
            </a:extLst>
          </p:cNvPr>
          <p:cNvSpPr/>
          <p:nvPr/>
        </p:nvSpPr>
        <p:spPr>
          <a:xfrm>
            <a:off x="3110315" y="509885"/>
            <a:ext cx="5840766" cy="1200329"/>
          </a:xfrm>
          <a:prstGeom prst="rect">
            <a:avLst/>
          </a:prstGeom>
          <a:noFill/>
        </p:spPr>
        <p:txBody>
          <a:bodyPr wrap="none" lIns="91440" tIns="45720" rIns="91440" bIns="45720">
            <a:spAutoFit/>
          </a:bodyPr>
          <a:lstStyle/>
          <a:p>
            <a:pPr algn="ctr"/>
            <a:r>
              <a:rPr lang="en-US" sz="36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Interactive Visual Analysis </a:t>
            </a:r>
          </a:p>
          <a:p>
            <a:pPr algn="ctr"/>
            <a:r>
              <a:rPr lang="en-US" sz="36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Folium Results 2</a:t>
            </a:r>
          </a:p>
        </p:txBody>
      </p:sp>
    </p:spTree>
    <p:extLst>
      <p:ext uri="{BB962C8B-B14F-4D97-AF65-F5344CB8AC3E}">
        <p14:creationId xmlns:p14="http://schemas.microsoft.com/office/powerpoint/2010/main" val="258494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DD782B-64D2-487F-B411-3798220699DC}"/>
              </a:ext>
            </a:extLst>
          </p:cNvPr>
          <p:cNvSpPr/>
          <p:nvPr/>
        </p:nvSpPr>
        <p:spPr>
          <a:xfrm>
            <a:off x="816428" y="509885"/>
            <a:ext cx="10282005" cy="523220"/>
          </a:xfrm>
          <a:prstGeom prst="rect">
            <a:avLst/>
          </a:prstGeom>
          <a:noFill/>
        </p:spPr>
        <p:txBody>
          <a:bodyPr wrap="square" lIns="91440" tIns="45720" rIns="91440" bIns="45720">
            <a:spAutoFit/>
          </a:bodyPr>
          <a:lstStyle/>
          <a:p>
            <a:pPr algn="ctr"/>
            <a:r>
              <a:rPr lang="en-US" sz="28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Interactive Visual Analysis: </a:t>
            </a:r>
            <a:r>
              <a:rPr lang="en-US" sz="2800" b="1" cap="none" spc="0" dirty="0" err="1">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Plotly</a:t>
            </a:r>
            <a:r>
              <a:rPr lang="en-US" sz="28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 Dash </a:t>
            </a:r>
            <a:r>
              <a:rPr lang="en-US" sz="2800" b="1" cap="none" spc="0" dirty="0">
                <a:ln w="12700">
                  <a:solidFill>
                    <a:schemeClr val="accent3">
                      <a:lumMod val="50000"/>
                    </a:schemeClr>
                  </a:solidFill>
                  <a:prstDash val="solid"/>
                </a:ln>
                <a:solidFill>
                  <a:srgbClr val="FFFF00"/>
                </a:solidFill>
                <a:effectLst>
                  <a:innerShdw blurRad="177800">
                    <a:schemeClr val="accent3">
                      <a:lumMod val="50000"/>
                    </a:schemeClr>
                  </a:innerShdw>
                </a:effectLst>
              </a:rPr>
              <a:t>All Sites </a:t>
            </a:r>
            <a:r>
              <a:rPr lang="en-US" sz="28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Results</a:t>
            </a:r>
          </a:p>
        </p:txBody>
      </p:sp>
      <p:pic>
        <p:nvPicPr>
          <p:cNvPr id="3" name="Picture 2">
            <a:extLst>
              <a:ext uri="{FF2B5EF4-FFF2-40B4-BE49-F238E27FC236}">
                <a16:creationId xmlns:a16="http://schemas.microsoft.com/office/drawing/2014/main" id="{C88DBD6E-6F07-4BEE-813A-1D894C6CC70B}"/>
              </a:ext>
            </a:extLst>
          </p:cNvPr>
          <p:cNvPicPr>
            <a:picLocks noChangeAspect="1"/>
          </p:cNvPicPr>
          <p:nvPr/>
        </p:nvPicPr>
        <p:blipFill>
          <a:blip r:embed="rId2"/>
          <a:stretch>
            <a:fillRect/>
          </a:stretch>
        </p:blipFill>
        <p:spPr>
          <a:xfrm>
            <a:off x="1101213" y="1122386"/>
            <a:ext cx="10135789" cy="5466086"/>
          </a:xfrm>
          <a:prstGeom prst="rect">
            <a:avLst/>
          </a:prstGeom>
        </p:spPr>
      </p:pic>
    </p:spTree>
    <p:extLst>
      <p:ext uri="{BB962C8B-B14F-4D97-AF65-F5344CB8AC3E}">
        <p14:creationId xmlns:p14="http://schemas.microsoft.com/office/powerpoint/2010/main" val="58562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DD782B-64D2-487F-B411-3798220699DC}"/>
              </a:ext>
            </a:extLst>
          </p:cNvPr>
          <p:cNvSpPr/>
          <p:nvPr/>
        </p:nvSpPr>
        <p:spPr>
          <a:xfrm>
            <a:off x="816428" y="509885"/>
            <a:ext cx="10282005" cy="461665"/>
          </a:xfrm>
          <a:prstGeom prst="rect">
            <a:avLst/>
          </a:prstGeom>
          <a:noFill/>
        </p:spPr>
        <p:txBody>
          <a:bodyPr wrap="square" lIns="91440" tIns="45720" rIns="91440" bIns="45720">
            <a:spAutoFit/>
          </a:bodyPr>
          <a:lstStyle/>
          <a:p>
            <a:pPr algn="ctr"/>
            <a:r>
              <a:rPr lang="en-US" sz="24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Interactive Visual Analysis: </a:t>
            </a:r>
            <a:r>
              <a:rPr lang="en-US" sz="2400" b="1" cap="none" spc="0" dirty="0" err="1">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Plotly</a:t>
            </a:r>
            <a:r>
              <a:rPr lang="en-US" sz="24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 Dash </a:t>
            </a:r>
            <a:r>
              <a:rPr lang="en-US" sz="2400" b="1" cap="none" spc="0" dirty="0">
                <a:ln w="12700">
                  <a:solidFill>
                    <a:schemeClr val="accent3">
                      <a:lumMod val="50000"/>
                    </a:schemeClr>
                  </a:solidFill>
                  <a:prstDash val="solid"/>
                </a:ln>
                <a:solidFill>
                  <a:srgbClr val="FFFF00"/>
                </a:solidFill>
                <a:effectLst>
                  <a:innerShdw blurRad="177800">
                    <a:schemeClr val="accent3">
                      <a:lumMod val="50000"/>
                    </a:schemeClr>
                  </a:innerShdw>
                </a:effectLst>
              </a:rPr>
              <a:t>KSC LC-39 A Site </a:t>
            </a:r>
            <a:r>
              <a:rPr lang="en-US" sz="24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Results</a:t>
            </a:r>
          </a:p>
        </p:txBody>
      </p:sp>
      <p:pic>
        <p:nvPicPr>
          <p:cNvPr id="6" name="Picture 5">
            <a:extLst>
              <a:ext uri="{FF2B5EF4-FFF2-40B4-BE49-F238E27FC236}">
                <a16:creationId xmlns:a16="http://schemas.microsoft.com/office/drawing/2014/main" id="{F180E6D4-04B5-4C5F-B77F-0F5C2FB5BA55}"/>
              </a:ext>
            </a:extLst>
          </p:cNvPr>
          <p:cNvPicPr>
            <a:picLocks noChangeAspect="1"/>
          </p:cNvPicPr>
          <p:nvPr/>
        </p:nvPicPr>
        <p:blipFill>
          <a:blip r:embed="rId2"/>
          <a:stretch>
            <a:fillRect/>
          </a:stretch>
        </p:blipFill>
        <p:spPr>
          <a:xfrm>
            <a:off x="816428" y="1033105"/>
            <a:ext cx="10282005" cy="5434774"/>
          </a:xfrm>
          <a:prstGeom prst="rect">
            <a:avLst/>
          </a:prstGeom>
        </p:spPr>
      </p:pic>
    </p:spTree>
    <p:extLst>
      <p:ext uri="{BB962C8B-B14F-4D97-AF65-F5344CB8AC3E}">
        <p14:creationId xmlns:p14="http://schemas.microsoft.com/office/powerpoint/2010/main" val="351207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DD782B-64D2-487F-B411-3798220699DC}"/>
              </a:ext>
            </a:extLst>
          </p:cNvPr>
          <p:cNvSpPr/>
          <p:nvPr/>
        </p:nvSpPr>
        <p:spPr>
          <a:xfrm>
            <a:off x="816428" y="509885"/>
            <a:ext cx="10282005" cy="461665"/>
          </a:xfrm>
          <a:prstGeom prst="rect">
            <a:avLst/>
          </a:prstGeom>
          <a:noFill/>
        </p:spPr>
        <p:txBody>
          <a:bodyPr wrap="square" lIns="91440" tIns="45720" rIns="91440" bIns="45720">
            <a:spAutoFit/>
          </a:bodyPr>
          <a:lstStyle/>
          <a:p>
            <a:pPr algn="ctr"/>
            <a:r>
              <a:rPr lang="en-US" sz="24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Interactive Visual Analysis: </a:t>
            </a:r>
            <a:r>
              <a:rPr lang="en-US" sz="2400" b="1" cap="none" spc="0" dirty="0" err="1">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Plotly</a:t>
            </a:r>
            <a:r>
              <a:rPr lang="en-US" sz="24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 Dash </a:t>
            </a:r>
            <a:r>
              <a:rPr lang="en-US" sz="2400" b="1" cap="none" spc="0" dirty="0">
                <a:ln w="12700">
                  <a:solidFill>
                    <a:schemeClr val="accent3">
                      <a:lumMod val="50000"/>
                    </a:schemeClr>
                  </a:solidFill>
                  <a:prstDash val="solid"/>
                </a:ln>
                <a:solidFill>
                  <a:srgbClr val="FFFF00"/>
                </a:solidFill>
                <a:effectLst>
                  <a:innerShdw blurRad="177800">
                    <a:schemeClr val="accent3">
                      <a:lumMod val="50000"/>
                    </a:schemeClr>
                  </a:innerShdw>
                </a:effectLst>
              </a:rPr>
              <a:t>CCAFS SLC-40 Site </a:t>
            </a:r>
            <a:r>
              <a:rPr lang="en-US" sz="24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Results</a:t>
            </a:r>
          </a:p>
        </p:txBody>
      </p:sp>
      <p:pic>
        <p:nvPicPr>
          <p:cNvPr id="4" name="Picture 3">
            <a:extLst>
              <a:ext uri="{FF2B5EF4-FFF2-40B4-BE49-F238E27FC236}">
                <a16:creationId xmlns:a16="http://schemas.microsoft.com/office/drawing/2014/main" id="{A913476C-5BA0-4E1F-BDCC-29D445B7A337}"/>
              </a:ext>
            </a:extLst>
          </p:cNvPr>
          <p:cNvPicPr>
            <a:picLocks noChangeAspect="1"/>
          </p:cNvPicPr>
          <p:nvPr/>
        </p:nvPicPr>
        <p:blipFill>
          <a:blip r:embed="rId2"/>
          <a:stretch>
            <a:fillRect/>
          </a:stretch>
        </p:blipFill>
        <p:spPr>
          <a:xfrm>
            <a:off x="846114" y="1033105"/>
            <a:ext cx="10252319" cy="5547886"/>
          </a:xfrm>
          <a:prstGeom prst="rect">
            <a:avLst/>
          </a:prstGeom>
        </p:spPr>
      </p:pic>
    </p:spTree>
    <p:extLst>
      <p:ext uri="{BB962C8B-B14F-4D97-AF65-F5344CB8AC3E}">
        <p14:creationId xmlns:p14="http://schemas.microsoft.com/office/powerpoint/2010/main" val="3780113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444187B-39E2-4572-92AA-303B1CFAEEA1}"/>
              </a:ext>
            </a:extLst>
          </p:cNvPr>
          <p:cNvSpPr/>
          <p:nvPr/>
        </p:nvSpPr>
        <p:spPr>
          <a:xfrm>
            <a:off x="3088945" y="158531"/>
            <a:ext cx="5863849" cy="646331"/>
          </a:xfrm>
          <a:prstGeom prst="rect">
            <a:avLst/>
          </a:prstGeom>
          <a:noFill/>
        </p:spPr>
        <p:txBody>
          <a:bodyPr wrap="none" lIns="91440" tIns="45720" rIns="91440" bIns="45720">
            <a:spAutoFit/>
          </a:bodyPr>
          <a:lstStyle/>
          <a:p>
            <a:pPr algn="ctr"/>
            <a:r>
              <a:rPr lang="en-US" sz="3600" b="1" cap="none" spc="0" dirty="0">
                <a:ln w="12700">
                  <a:solidFill>
                    <a:schemeClr val="accent3">
                      <a:lumMod val="50000"/>
                    </a:schemeClr>
                  </a:solidFill>
                  <a:prstDash val="solid"/>
                </a:ln>
                <a:solidFill>
                  <a:srgbClr val="FFFF00"/>
                </a:solidFill>
                <a:effectLst>
                  <a:innerShdw blurRad="177800">
                    <a:schemeClr val="accent3">
                      <a:lumMod val="50000"/>
                    </a:schemeClr>
                  </a:innerShdw>
                </a:effectLst>
              </a:rPr>
              <a:t>Predictive Analysis Results</a:t>
            </a:r>
          </a:p>
        </p:txBody>
      </p:sp>
      <p:pic>
        <p:nvPicPr>
          <p:cNvPr id="3" name="Picture 2">
            <a:extLst>
              <a:ext uri="{FF2B5EF4-FFF2-40B4-BE49-F238E27FC236}">
                <a16:creationId xmlns:a16="http://schemas.microsoft.com/office/drawing/2014/main" id="{CBFE61FA-3750-4D7C-9F0C-B78DDC545AAB}"/>
              </a:ext>
            </a:extLst>
          </p:cNvPr>
          <p:cNvPicPr>
            <a:picLocks noChangeAspect="1"/>
          </p:cNvPicPr>
          <p:nvPr/>
        </p:nvPicPr>
        <p:blipFill>
          <a:blip r:embed="rId2"/>
          <a:stretch>
            <a:fillRect/>
          </a:stretch>
        </p:blipFill>
        <p:spPr>
          <a:xfrm>
            <a:off x="261426" y="2852194"/>
            <a:ext cx="7236542" cy="3687263"/>
          </a:xfrm>
          <a:prstGeom prst="rect">
            <a:avLst/>
          </a:prstGeom>
        </p:spPr>
      </p:pic>
      <p:pic>
        <p:nvPicPr>
          <p:cNvPr id="5" name="Picture 4">
            <a:extLst>
              <a:ext uri="{FF2B5EF4-FFF2-40B4-BE49-F238E27FC236}">
                <a16:creationId xmlns:a16="http://schemas.microsoft.com/office/drawing/2014/main" id="{197922B7-3036-41FE-8B94-307F930FE270}"/>
              </a:ext>
            </a:extLst>
          </p:cNvPr>
          <p:cNvPicPr>
            <a:picLocks noChangeAspect="1"/>
          </p:cNvPicPr>
          <p:nvPr/>
        </p:nvPicPr>
        <p:blipFill>
          <a:blip r:embed="rId3"/>
          <a:stretch>
            <a:fillRect/>
          </a:stretch>
        </p:blipFill>
        <p:spPr>
          <a:xfrm>
            <a:off x="261426" y="885042"/>
            <a:ext cx="7256447" cy="1939223"/>
          </a:xfrm>
          <a:prstGeom prst="rect">
            <a:avLst/>
          </a:prstGeom>
        </p:spPr>
      </p:pic>
      <p:pic>
        <p:nvPicPr>
          <p:cNvPr id="7" name="Picture 6">
            <a:extLst>
              <a:ext uri="{FF2B5EF4-FFF2-40B4-BE49-F238E27FC236}">
                <a16:creationId xmlns:a16="http://schemas.microsoft.com/office/drawing/2014/main" id="{4229E884-C338-4948-9D07-43FCE0FA67E9}"/>
              </a:ext>
            </a:extLst>
          </p:cNvPr>
          <p:cNvPicPr>
            <a:picLocks noChangeAspect="1"/>
          </p:cNvPicPr>
          <p:nvPr/>
        </p:nvPicPr>
        <p:blipFill>
          <a:blip r:embed="rId4"/>
          <a:stretch>
            <a:fillRect/>
          </a:stretch>
        </p:blipFill>
        <p:spPr>
          <a:xfrm>
            <a:off x="7668136" y="2852194"/>
            <a:ext cx="4262438" cy="2162175"/>
          </a:xfrm>
          <a:prstGeom prst="rect">
            <a:avLst/>
          </a:prstGeom>
        </p:spPr>
      </p:pic>
      <p:sp>
        <p:nvSpPr>
          <p:cNvPr id="8" name="TextBox 7">
            <a:extLst>
              <a:ext uri="{FF2B5EF4-FFF2-40B4-BE49-F238E27FC236}">
                <a16:creationId xmlns:a16="http://schemas.microsoft.com/office/drawing/2014/main" id="{B56C8979-97F7-4F19-91CB-8539D8A4BD6E}"/>
              </a:ext>
            </a:extLst>
          </p:cNvPr>
          <p:cNvSpPr txBox="1"/>
          <p:nvPr/>
        </p:nvSpPr>
        <p:spPr>
          <a:xfrm>
            <a:off x="7770139" y="1643862"/>
            <a:ext cx="3874330" cy="923330"/>
          </a:xfrm>
          <a:prstGeom prst="rect">
            <a:avLst/>
          </a:prstGeom>
          <a:noFill/>
        </p:spPr>
        <p:txBody>
          <a:bodyPr wrap="none" rtlCol="0">
            <a:spAutoFit/>
          </a:bodyPr>
          <a:lstStyle/>
          <a:p>
            <a:pPr algn="ctr"/>
            <a:r>
              <a:rPr lang="en-GB" dirty="0">
                <a:solidFill>
                  <a:srgbClr val="FFFF00"/>
                </a:solidFill>
              </a:rPr>
              <a:t>With the </a:t>
            </a:r>
            <a:r>
              <a:rPr lang="en-GB" dirty="0">
                <a:solidFill>
                  <a:srgbClr val="FA9D8A"/>
                </a:solidFill>
              </a:rPr>
              <a:t>Highest Accuracy Score</a:t>
            </a:r>
            <a:r>
              <a:rPr lang="en-GB" dirty="0">
                <a:solidFill>
                  <a:srgbClr val="FFFF00"/>
                </a:solidFill>
              </a:rPr>
              <a:t> on </a:t>
            </a:r>
          </a:p>
          <a:p>
            <a:pPr algn="ctr"/>
            <a:r>
              <a:rPr lang="en-GB" dirty="0">
                <a:solidFill>
                  <a:schemeClr val="accent3">
                    <a:lumMod val="20000"/>
                    <a:lumOff val="80000"/>
                  </a:schemeClr>
                </a:solidFill>
              </a:rPr>
              <a:t>Train Data</a:t>
            </a:r>
            <a:r>
              <a:rPr lang="en-GB" dirty="0">
                <a:solidFill>
                  <a:srgbClr val="FFFF00"/>
                </a:solidFill>
              </a:rPr>
              <a:t>, </a:t>
            </a:r>
            <a:r>
              <a:rPr lang="en-GB" dirty="0">
                <a:solidFill>
                  <a:schemeClr val="accent1">
                    <a:lumMod val="20000"/>
                    <a:lumOff val="80000"/>
                  </a:schemeClr>
                </a:solidFill>
              </a:rPr>
              <a:t>Decision Tree </a:t>
            </a:r>
            <a:r>
              <a:rPr lang="en-GB" dirty="0">
                <a:solidFill>
                  <a:srgbClr val="FFFF00"/>
                </a:solidFill>
              </a:rPr>
              <a:t>is the winner </a:t>
            </a:r>
            <a:br>
              <a:rPr lang="en-GB" dirty="0">
                <a:solidFill>
                  <a:srgbClr val="FFFF00"/>
                </a:solidFill>
              </a:rPr>
            </a:br>
            <a:r>
              <a:rPr lang="en-GB" dirty="0">
                <a:solidFill>
                  <a:srgbClr val="FFFF00"/>
                </a:solidFill>
              </a:rPr>
              <a:t>among all models.</a:t>
            </a:r>
          </a:p>
        </p:txBody>
      </p:sp>
    </p:spTree>
    <p:extLst>
      <p:ext uri="{BB962C8B-B14F-4D97-AF65-F5344CB8AC3E}">
        <p14:creationId xmlns:p14="http://schemas.microsoft.com/office/powerpoint/2010/main" val="1395357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444187B-39E2-4572-92AA-303B1CFAEEA1}"/>
              </a:ext>
            </a:extLst>
          </p:cNvPr>
          <p:cNvSpPr/>
          <p:nvPr/>
        </p:nvSpPr>
        <p:spPr>
          <a:xfrm>
            <a:off x="8469119" y="1702427"/>
            <a:ext cx="3331425" cy="400110"/>
          </a:xfrm>
          <a:prstGeom prst="rect">
            <a:avLst/>
          </a:prstGeom>
          <a:noFill/>
        </p:spPr>
        <p:txBody>
          <a:bodyPr wrap="none" lIns="91440" tIns="45720" rIns="91440" bIns="45720">
            <a:spAutoFit/>
          </a:bodyPr>
          <a:lstStyle/>
          <a:p>
            <a:pPr algn="ctr"/>
            <a:r>
              <a:rPr lang="en-US" sz="2000" b="1" cap="none" spc="0" dirty="0">
                <a:ln w="12700">
                  <a:solidFill>
                    <a:schemeClr val="accent3">
                      <a:lumMod val="50000"/>
                    </a:schemeClr>
                  </a:solidFill>
                  <a:prstDash val="solid"/>
                </a:ln>
                <a:solidFill>
                  <a:srgbClr val="FFFF00"/>
                </a:solidFill>
                <a:effectLst>
                  <a:innerShdw blurRad="177800">
                    <a:schemeClr val="accent3">
                      <a:lumMod val="50000"/>
                    </a:schemeClr>
                  </a:innerShdw>
                </a:effectLst>
              </a:rPr>
              <a:t>Predictive Analysis Results</a:t>
            </a:r>
          </a:p>
        </p:txBody>
      </p:sp>
      <p:sp>
        <p:nvSpPr>
          <p:cNvPr id="8" name="TextBox 7">
            <a:extLst>
              <a:ext uri="{FF2B5EF4-FFF2-40B4-BE49-F238E27FC236}">
                <a16:creationId xmlns:a16="http://schemas.microsoft.com/office/drawing/2014/main" id="{B56C8979-97F7-4F19-91CB-8539D8A4BD6E}"/>
              </a:ext>
            </a:extLst>
          </p:cNvPr>
          <p:cNvSpPr txBox="1"/>
          <p:nvPr/>
        </p:nvSpPr>
        <p:spPr>
          <a:xfrm>
            <a:off x="8469119" y="2707192"/>
            <a:ext cx="3344603" cy="2308324"/>
          </a:xfrm>
          <a:prstGeom prst="rect">
            <a:avLst/>
          </a:prstGeom>
          <a:noFill/>
        </p:spPr>
        <p:txBody>
          <a:bodyPr wrap="square" rtlCol="0">
            <a:spAutoFit/>
          </a:bodyPr>
          <a:lstStyle/>
          <a:p>
            <a:pPr algn="just"/>
            <a:r>
              <a:rPr lang="en-GB" dirty="0">
                <a:solidFill>
                  <a:srgbClr val="FFFF00"/>
                </a:solidFill>
              </a:rPr>
              <a:t>After tuning for best hyper-parameters, accuracy on </a:t>
            </a:r>
            <a:r>
              <a:rPr lang="en-GB" dirty="0">
                <a:solidFill>
                  <a:schemeClr val="accent3">
                    <a:lumMod val="20000"/>
                    <a:lumOff val="80000"/>
                  </a:schemeClr>
                </a:solidFill>
              </a:rPr>
              <a:t>Test Data </a:t>
            </a:r>
            <a:r>
              <a:rPr lang="en-GB" dirty="0">
                <a:solidFill>
                  <a:srgbClr val="FFFF00"/>
                </a:solidFill>
              </a:rPr>
              <a:t>using method score was the same for all models except Logistic Regression (LR). This is why, the confusion matrix for LR is different while for the rest it is the same  </a:t>
            </a:r>
          </a:p>
        </p:txBody>
      </p:sp>
      <p:pic>
        <p:nvPicPr>
          <p:cNvPr id="18" name="Picture 17">
            <a:extLst>
              <a:ext uri="{FF2B5EF4-FFF2-40B4-BE49-F238E27FC236}">
                <a16:creationId xmlns:a16="http://schemas.microsoft.com/office/drawing/2014/main" id="{4BD8B635-5C30-4C12-B4F9-389CEB6E60A8}"/>
              </a:ext>
            </a:extLst>
          </p:cNvPr>
          <p:cNvPicPr>
            <a:picLocks noChangeAspect="1"/>
          </p:cNvPicPr>
          <p:nvPr/>
        </p:nvPicPr>
        <p:blipFill>
          <a:blip r:embed="rId2"/>
          <a:stretch>
            <a:fillRect/>
          </a:stretch>
        </p:blipFill>
        <p:spPr>
          <a:xfrm>
            <a:off x="0" y="0"/>
            <a:ext cx="8342635" cy="6858000"/>
          </a:xfrm>
          <a:prstGeom prst="rect">
            <a:avLst/>
          </a:prstGeom>
        </p:spPr>
      </p:pic>
    </p:spTree>
    <p:extLst>
      <p:ext uri="{BB962C8B-B14F-4D97-AF65-F5344CB8AC3E}">
        <p14:creationId xmlns:p14="http://schemas.microsoft.com/office/powerpoint/2010/main" val="2943268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31281" y="4454"/>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27</a:t>
            </a:fld>
            <a:endParaRPr lang="en-US"/>
          </a:p>
        </p:txBody>
      </p:sp>
      <p:sp>
        <p:nvSpPr>
          <p:cNvPr id="29" name="Content Placeholder 11">
            <a:extLst>
              <a:ext uri="{FF2B5EF4-FFF2-40B4-BE49-F238E27FC236}">
                <a16:creationId xmlns:a16="http://schemas.microsoft.com/office/drawing/2014/main" id="{F04BAA69-192E-4B41-9FA8-E4EEFAB381CF}"/>
              </a:ext>
            </a:extLst>
          </p:cNvPr>
          <p:cNvSpPr txBox="1">
            <a:spLocks/>
          </p:cNvSpPr>
          <p:nvPr/>
        </p:nvSpPr>
        <p:spPr>
          <a:xfrm>
            <a:off x="1065971" y="1393563"/>
            <a:ext cx="3428820" cy="2551904"/>
          </a:xfrm>
          <a:prstGeom prst="rect">
            <a:avLst/>
          </a:prstGeom>
          <a:noFill/>
        </p:spPr>
        <p:txBody>
          <a:bodyPr>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solidFill>
                  <a:srgbClr val="ECD9FF"/>
                </a:solidFill>
                <a:cs typeface="Times New Roman" panose="02020603050405020304" pitchFamily="18" charset="0"/>
              </a:rPr>
              <a:t>Exploratory Data Analysis</a:t>
            </a:r>
          </a:p>
          <a:p>
            <a:pPr marL="0" indent="0">
              <a:buFont typeface="Arial" panose="020B0604020202020204" pitchFamily="34" charset="0"/>
              <a:buNone/>
            </a:pPr>
            <a:endParaRPr lang="en-GB" b="1" dirty="0">
              <a:solidFill>
                <a:srgbClr val="ECD9FF"/>
              </a:solidFill>
              <a:cs typeface="Times New Roman" panose="02020603050405020304" pitchFamily="18" charset="0"/>
            </a:endParaRPr>
          </a:p>
          <a:p>
            <a:r>
              <a:rPr lang="en-US" b="1" dirty="0">
                <a:solidFill>
                  <a:srgbClr val="ECD9FF"/>
                </a:solidFill>
                <a:cs typeface="Times New Roman" panose="02020603050405020304" pitchFamily="18" charset="0"/>
              </a:rPr>
              <a:t>SQL: </a:t>
            </a:r>
            <a:r>
              <a:rPr lang="en-US" b="1" dirty="0">
                <a:solidFill>
                  <a:schemeClr val="accent4">
                    <a:lumMod val="20000"/>
                    <a:lumOff val="80000"/>
                  </a:schemeClr>
                </a:solidFill>
                <a:cs typeface="Times New Roman" panose="02020603050405020304" pitchFamily="18" charset="0"/>
              </a:rPr>
              <a:t>Local Database Creation was achieved for subsequent SQL EDA</a:t>
            </a:r>
          </a:p>
          <a:p>
            <a:pPr marL="0" indent="0">
              <a:buNone/>
            </a:pPr>
            <a:endParaRPr lang="en-US" dirty="0">
              <a:solidFill>
                <a:schemeClr val="accent2">
                  <a:lumMod val="20000"/>
                  <a:lumOff val="80000"/>
                </a:schemeClr>
              </a:solidFill>
              <a:cs typeface="Times New Roman" panose="02020603050405020304" pitchFamily="18" charset="0"/>
            </a:endParaRPr>
          </a:p>
          <a:p>
            <a:pPr marL="0" indent="0">
              <a:buNone/>
            </a:pPr>
            <a:endParaRPr lang="en-US" dirty="0">
              <a:solidFill>
                <a:schemeClr val="accent1">
                  <a:lumMod val="20000"/>
                  <a:lumOff val="80000"/>
                </a:schemeClr>
              </a:solidFill>
              <a:cs typeface="Times New Roman" panose="02020603050405020304" pitchFamily="18" charset="0"/>
            </a:endParaRPr>
          </a:p>
        </p:txBody>
      </p:sp>
      <p:sp>
        <p:nvSpPr>
          <p:cNvPr id="2" name="Rectangle 1">
            <a:extLst>
              <a:ext uri="{FF2B5EF4-FFF2-40B4-BE49-F238E27FC236}">
                <a16:creationId xmlns:a16="http://schemas.microsoft.com/office/drawing/2014/main" id="{2E0D6517-C99A-4F58-8627-9BC78EC53FDC}"/>
              </a:ext>
            </a:extLst>
          </p:cNvPr>
          <p:cNvSpPr/>
          <p:nvPr/>
        </p:nvSpPr>
        <p:spPr>
          <a:xfrm>
            <a:off x="1469564" y="277228"/>
            <a:ext cx="9315434" cy="646331"/>
          </a:xfrm>
          <a:prstGeom prst="rect">
            <a:avLst/>
          </a:prstGeom>
          <a:noFill/>
        </p:spPr>
        <p:txBody>
          <a:bodyPr wrap="non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Application of Creativity Beyond Template</a:t>
            </a:r>
          </a:p>
        </p:txBody>
      </p:sp>
      <p:pic>
        <p:nvPicPr>
          <p:cNvPr id="6" name="Picture 5">
            <a:extLst>
              <a:ext uri="{FF2B5EF4-FFF2-40B4-BE49-F238E27FC236}">
                <a16:creationId xmlns:a16="http://schemas.microsoft.com/office/drawing/2014/main" id="{7D843CCF-7E74-4F23-9245-DA4B9061909F}"/>
              </a:ext>
            </a:extLst>
          </p:cNvPr>
          <p:cNvPicPr>
            <a:picLocks noChangeAspect="1"/>
          </p:cNvPicPr>
          <p:nvPr/>
        </p:nvPicPr>
        <p:blipFill>
          <a:blip r:embed="rId4"/>
          <a:stretch>
            <a:fillRect/>
          </a:stretch>
        </p:blipFill>
        <p:spPr>
          <a:xfrm>
            <a:off x="5149924" y="1117958"/>
            <a:ext cx="6303502" cy="5384800"/>
          </a:xfrm>
          <a:prstGeom prst="rect">
            <a:avLst/>
          </a:prstGeom>
        </p:spPr>
      </p:pic>
      <p:pic>
        <p:nvPicPr>
          <p:cNvPr id="10" name="Picture 9">
            <a:extLst>
              <a:ext uri="{FF2B5EF4-FFF2-40B4-BE49-F238E27FC236}">
                <a16:creationId xmlns:a16="http://schemas.microsoft.com/office/drawing/2014/main" id="{8DDCD584-7D54-44E7-8E34-1F98DCCE44C1}"/>
              </a:ext>
            </a:extLst>
          </p:cNvPr>
          <p:cNvPicPr>
            <a:picLocks noChangeAspect="1"/>
          </p:cNvPicPr>
          <p:nvPr/>
        </p:nvPicPr>
        <p:blipFill>
          <a:blip r:embed="rId5"/>
          <a:stretch>
            <a:fillRect/>
          </a:stretch>
        </p:blipFill>
        <p:spPr>
          <a:xfrm>
            <a:off x="814890" y="4177973"/>
            <a:ext cx="3930981" cy="858795"/>
          </a:xfrm>
          <a:prstGeom prst="rect">
            <a:avLst/>
          </a:prstGeom>
        </p:spPr>
      </p:pic>
    </p:spTree>
    <p:extLst>
      <p:ext uri="{BB962C8B-B14F-4D97-AF65-F5344CB8AC3E}">
        <p14:creationId xmlns:p14="http://schemas.microsoft.com/office/powerpoint/2010/main" val="138650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31281" y="4454"/>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28</a:t>
            </a:fld>
            <a:endParaRPr lang="en-US"/>
          </a:p>
        </p:txBody>
      </p:sp>
      <p:sp>
        <p:nvSpPr>
          <p:cNvPr id="29" name="Content Placeholder 11">
            <a:extLst>
              <a:ext uri="{FF2B5EF4-FFF2-40B4-BE49-F238E27FC236}">
                <a16:creationId xmlns:a16="http://schemas.microsoft.com/office/drawing/2014/main" id="{F04BAA69-192E-4B41-9FA8-E4EEFAB381CF}"/>
              </a:ext>
            </a:extLst>
          </p:cNvPr>
          <p:cNvSpPr txBox="1">
            <a:spLocks/>
          </p:cNvSpPr>
          <p:nvPr/>
        </p:nvSpPr>
        <p:spPr>
          <a:xfrm>
            <a:off x="1032692" y="987383"/>
            <a:ext cx="3428820" cy="4964683"/>
          </a:xfrm>
          <a:prstGeom prst="rect">
            <a:avLst/>
          </a:prstGeom>
          <a:noFill/>
        </p:spPr>
        <p:txBody>
          <a:bodyPr>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800" b="1" dirty="0">
              <a:solidFill>
                <a:schemeClr val="accent2">
                  <a:lumMod val="40000"/>
                  <a:lumOff val="60000"/>
                </a:schemeClr>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GB" sz="1800" b="1" dirty="0">
                <a:solidFill>
                  <a:schemeClr val="accent2">
                    <a:lumMod val="40000"/>
                    <a:lumOff val="60000"/>
                  </a:schemeClr>
                </a:solidFill>
                <a:cs typeface="Times New Roman" panose="02020603050405020304" pitchFamily="18" charset="0"/>
              </a:rPr>
              <a:t>Interactive Visual Analytics</a:t>
            </a:r>
          </a:p>
          <a:p>
            <a:r>
              <a:rPr lang="en-US" sz="1800" b="1" dirty="0">
                <a:solidFill>
                  <a:schemeClr val="accent2">
                    <a:lumMod val="40000"/>
                    <a:lumOff val="60000"/>
                  </a:schemeClr>
                </a:solidFill>
                <a:cs typeface="Times New Roman" panose="02020603050405020304" pitchFamily="18" charset="0"/>
              </a:rPr>
              <a:t>Folium: </a:t>
            </a:r>
            <a:r>
              <a:rPr lang="en-GB" sz="1800" b="1" dirty="0">
                <a:solidFill>
                  <a:srgbClr val="D2F0FE"/>
                </a:solidFill>
              </a:rPr>
              <a:t>Reverse Geo-coding to find State names with Launch Site concentration</a:t>
            </a:r>
          </a:p>
          <a:p>
            <a:pPr marL="0" indent="0">
              <a:buNone/>
            </a:pPr>
            <a:endParaRPr lang="en-GB" sz="1800" b="1" dirty="0">
              <a:solidFill>
                <a:srgbClr val="D2F0FE"/>
              </a:solidFill>
              <a:cs typeface="Times New Roman" panose="02020603050405020304" pitchFamily="18" charset="0"/>
            </a:endParaRPr>
          </a:p>
          <a:p>
            <a:pPr marL="0" indent="0">
              <a:buNone/>
            </a:pPr>
            <a:endParaRPr lang="en-GB" sz="1800" b="1" dirty="0">
              <a:solidFill>
                <a:srgbClr val="D2F0FE"/>
              </a:solidFill>
              <a:cs typeface="Times New Roman" panose="02020603050405020304" pitchFamily="18" charset="0"/>
            </a:endParaRPr>
          </a:p>
          <a:p>
            <a:r>
              <a:rPr lang="en-US" sz="1800" b="1" dirty="0" err="1">
                <a:solidFill>
                  <a:schemeClr val="accent2">
                    <a:lumMod val="40000"/>
                    <a:lumOff val="60000"/>
                  </a:schemeClr>
                </a:solidFill>
                <a:cs typeface="Times New Roman" panose="02020603050405020304" pitchFamily="18" charset="0"/>
              </a:rPr>
              <a:t>Plotly</a:t>
            </a:r>
            <a:r>
              <a:rPr lang="en-US" sz="1800" b="1" dirty="0">
                <a:solidFill>
                  <a:schemeClr val="accent2">
                    <a:lumMod val="40000"/>
                    <a:lumOff val="60000"/>
                  </a:schemeClr>
                </a:solidFill>
                <a:cs typeface="Times New Roman" panose="02020603050405020304" pitchFamily="18" charset="0"/>
              </a:rPr>
              <a:t> Dash: </a:t>
            </a:r>
            <a:r>
              <a:rPr lang="en-US" sz="1800" b="1" dirty="0">
                <a:solidFill>
                  <a:srgbClr val="D2F0FE"/>
                </a:solidFill>
                <a:cs typeface="Times New Roman" panose="02020603050405020304" pitchFamily="18" charset="0"/>
              </a:rPr>
              <a:t>Colored dropdown list, app background coloring &amp; pie chart color change</a:t>
            </a:r>
          </a:p>
          <a:p>
            <a:pPr marL="0" indent="0">
              <a:buNone/>
            </a:pPr>
            <a:endParaRPr lang="en-US" sz="1800" dirty="0">
              <a:solidFill>
                <a:schemeClr val="accent2">
                  <a:lumMod val="20000"/>
                  <a:lumOff val="80000"/>
                </a:schemeClr>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E0D6517-C99A-4F58-8627-9BC78EC53FDC}"/>
              </a:ext>
            </a:extLst>
          </p:cNvPr>
          <p:cNvSpPr/>
          <p:nvPr/>
        </p:nvSpPr>
        <p:spPr>
          <a:xfrm>
            <a:off x="1280566" y="151141"/>
            <a:ext cx="9315434" cy="646331"/>
          </a:xfrm>
          <a:prstGeom prst="rect">
            <a:avLst/>
          </a:prstGeom>
          <a:noFill/>
        </p:spPr>
        <p:txBody>
          <a:bodyPr wrap="non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Application of Creativity Beyond Template</a:t>
            </a:r>
          </a:p>
        </p:txBody>
      </p:sp>
      <p:pic>
        <p:nvPicPr>
          <p:cNvPr id="5" name="Picture 4">
            <a:extLst>
              <a:ext uri="{FF2B5EF4-FFF2-40B4-BE49-F238E27FC236}">
                <a16:creationId xmlns:a16="http://schemas.microsoft.com/office/drawing/2014/main" id="{FF914D3B-0172-424A-9DFB-179B7F08A6E8}"/>
              </a:ext>
            </a:extLst>
          </p:cNvPr>
          <p:cNvPicPr>
            <a:picLocks noChangeAspect="1"/>
          </p:cNvPicPr>
          <p:nvPr/>
        </p:nvPicPr>
        <p:blipFill>
          <a:blip r:embed="rId4"/>
          <a:stretch>
            <a:fillRect/>
          </a:stretch>
        </p:blipFill>
        <p:spPr>
          <a:xfrm>
            <a:off x="5379591" y="886902"/>
            <a:ext cx="5321754" cy="3171906"/>
          </a:xfrm>
          <a:prstGeom prst="rect">
            <a:avLst/>
          </a:prstGeom>
        </p:spPr>
      </p:pic>
      <p:pic>
        <p:nvPicPr>
          <p:cNvPr id="7" name="Picture 6">
            <a:extLst>
              <a:ext uri="{FF2B5EF4-FFF2-40B4-BE49-F238E27FC236}">
                <a16:creationId xmlns:a16="http://schemas.microsoft.com/office/drawing/2014/main" id="{F35F5284-4265-4EF8-9C45-556A1AC95F51}"/>
              </a:ext>
            </a:extLst>
          </p:cNvPr>
          <p:cNvPicPr>
            <a:picLocks noChangeAspect="1"/>
          </p:cNvPicPr>
          <p:nvPr/>
        </p:nvPicPr>
        <p:blipFill>
          <a:blip r:embed="rId5"/>
          <a:stretch>
            <a:fillRect/>
          </a:stretch>
        </p:blipFill>
        <p:spPr>
          <a:xfrm>
            <a:off x="5372288" y="4056268"/>
            <a:ext cx="5341628" cy="2324597"/>
          </a:xfrm>
          <a:prstGeom prst="rect">
            <a:avLst/>
          </a:prstGeom>
        </p:spPr>
      </p:pic>
    </p:spTree>
    <p:extLst>
      <p:ext uri="{BB962C8B-B14F-4D97-AF65-F5344CB8AC3E}">
        <p14:creationId xmlns:p14="http://schemas.microsoft.com/office/powerpoint/2010/main" val="2446072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31281" y="4454"/>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29</a:t>
            </a:fld>
            <a:endParaRPr lang="en-US"/>
          </a:p>
        </p:txBody>
      </p:sp>
      <p:sp>
        <p:nvSpPr>
          <p:cNvPr id="30" name="Content Placeholder 11">
            <a:extLst>
              <a:ext uri="{FF2B5EF4-FFF2-40B4-BE49-F238E27FC236}">
                <a16:creationId xmlns:a16="http://schemas.microsoft.com/office/drawing/2014/main" id="{CAC079B8-DA5A-40CA-8333-8B606235A15E}"/>
              </a:ext>
            </a:extLst>
          </p:cNvPr>
          <p:cNvSpPr txBox="1">
            <a:spLocks/>
          </p:cNvSpPr>
          <p:nvPr/>
        </p:nvSpPr>
        <p:spPr>
          <a:xfrm>
            <a:off x="1285770" y="2149986"/>
            <a:ext cx="2922663" cy="2731835"/>
          </a:xfrm>
          <a:prstGeom prst="rect">
            <a:avLst/>
          </a:prstGeom>
          <a:noFill/>
        </p:spPr>
        <p:txBody>
          <a:bodyPr>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solidFill>
                  <a:srgbClr val="FFFF00"/>
                </a:solidFill>
                <a:cs typeface="Times New Roman" panose="02020603050405020304" pitchFamily="18" charset="0"/>
              </a:rPr>
              <a:t>Predictive Analysis: </a:t>
            </a:r>
          </a:p>
          <a:p>
            <a:r>
              <a:rPr lang="en-US" sz="1800" b="1" dirty="0">
                <a:solidFill>
                  <a:srgbClr val="FFFFC5"/>
                </a:solidFill>
                <a:cs typeface="Times New Roman" panose="02020603050405020304" pitchFamily="18" charset="0"/>
              </a:rPr>
              <a:t>Plotting of Accuracy Scores as Bar Chart to furnish visual insight of modelling accuracy results</a:t>
            </a:r>
          </a:p>
          <a:p>
            <a:pPr marL="0" indent="0">
              <a:buNone/>
            </a:pPr>
            <a:endParaRPr lang="en-US" sz="1800" dirty="0">
              <a:solidFill>
                <a:schemeClr val="accent2">
                  <a:lumMod val="20000"/>
                  <a:lumOff val="80000"/>
                </a:schemeClr>
              </a:solidFill>
              <a:cs typeface="Times New Roman" panose="02020603050405020304" pitchFamily="18" charset="0"/>
            </a:endParaRPr>
          </a:p>
          <a:p>
            <a:pPr marL="0" indent="0">
              <a:buNone/>
            </a:pPr>
            <a:endParaRPr lang="en-US" sz="1800" dirty="0">
              <a:solidFill>
                <a:schemeClr val="accent1">
                  <a:lumMod val="20000"/>
                  <a:lumOff val="80000"/>
                </a:schemeClr>
              </a:solidFill>
              <a:cs typeface="Times New Roman" panose="02020603050405020304" pitchFamily="18" charset="0"/>
            </a:endParaRPr>
          </a:p>
        </p:txBody>
      </p:sp>
      <p:sp>
        <p:nvSpPr>
          <p:cNvPr id="2" name="Rectangle 1">
            <a:extLst>
              <a:ext uri="{FF2B5EF4-FFF2-40B4-BE49-F238E27FC236}">
                <a16:creationId xmlns:a16="http://schemas.microsoft.com/office/drawing/2014/main" id="{2E0D6517-C99A-4F58-8627-9BC78EC53FDC}"/>
              </a:ext>
            </a:extLst>
          </p:cNvPr>
          <p:cNvSpPr/>
          <p:nvPr/>
        </p:nvSpPr>
        <p:spPr>
          <a:xfrm>
            <a:off x="1469564" y="277228"/>
            <a:ext cx="9315434" cy="646331"/>
          </a:xfrm>
          <a:prstGeom prst="rect">
            <a:avLst/>
          </a:prstGeom>
          <a:noFill/>
        </p:spPr>
        <p:txBody>
          <a:bodyPr wrap="non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Application of Creativity Beyond Template</a:t>
            </a:r>
          </a:p>
        </p:txBody>
      </p:sp>
      <p:pic>
        <p:nvPicPr>
          <p:cNvPr id="10" name="Picture 9">
            <a:extLst>
              <a:ext uri="{FF2B5EF4-FFF2-40B4-BE49-F238E27FC236}">
                <a16:creationId xmlns:a16="http://schemas.microsoft.com/office/drawing/2014/main" id="{06BCA7EC-7798-40FE-8F4A-47AC621F4BEE}"/>
              </a:ext>
            </a:extLst>
          </p:cNvPr>
          <p:cNvPicPr>
            <a:picLocks noChangeAspect="1"/>
          </p:cNvPicPr>
          <p:nvPr/>
        </p:nvPicPr>
        <p:blipFill>
          <a:blip r:embed="rId4"/>
          <a:stretch>
            <a:fillRect/>
          </a:stretch>
        </p:blipFill>
        <p:spPr>
          <a:xfrm>
            <a:off x="4637590" y="1073174"/>
            <a:ext cx="6261918" cy="5348162"/>
          </a:xfrm>
          <a:prstGeom prst="rect">
            <a:avLst/>
          </a:prstGeom>
        </p:spPr>
      </p:pic>
    </p:spTree>
    <p:extLst>
      <p:ext uri="{BB962C8B-B14F-4D97-AF65-F5344CB8AC3E}">
        <p14:creationId xmlns:p14="http://schemas.microsoft.com/office/powerpoint/2010/main" val="37282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3" name="Picture 2" descr="Text&#10;&#10;Description automatically generated">
            <a:extLst>
              <a:ext uri="{FF2B5EF4-FFF2-40B4-BE49-F238E27FC236}">
                <a16:creationId xmlns:a16="http://schemas.microsoft.com/office/drawing/2014/main" id="{F296294E-BE5A-4032-8181-960032136F10}"/>
              </a:ext>
            </a:extLst>
          </p:cNvPr>
          <p:cNvPicPr>
            <a:picLocks noChangeAspect="1"/>
          </p:cNvPicPr>
          <p:nvPr/>
        </p:nvPicPr>
        <p:blipFill>
          <a:blip r:embed="rId3"/>
          <a:stretch>
            <a:fillRect/>
          </a:stretch>
        </p:blipFill>
        <p:spPr>
          <a:xfrm>
            <a:off x="623158" y="1608036"/>
            <a:ext cx="5268325" cy="3505831"/>
          </a:xfrm>
          <a:prstGeom prst="rect">
            <a:avLst/>
          </a:prstGeom>
        </p:spPr>
      </p:pic>
      <p:sp>
        <p:nvSpPr>
          <p:cNvPr id="26" name="Content Placeholder 11">
            <a:extLst>
              <a:ext uri="{FF2B5EF4-FFF2-40B4-BE49-F238E27FC236}">
                <a16:creationId xmlns:a16="http://schemas.microsoft.com/office/drawing/2014/main" id="{3ACB811F-58D6-4496-B79D-25F077CEB73A}"/>
              </a:ext>
            </a:extLst>
          </p:cNvPr>
          <p:cNvSpPr>
            <a:spLocks noGrp="1"/>
          </p:cNvSpPr>
          <p:nvPr>
            <p:ph sz="quarter" idx="15"/>
          </p:nvPr>
        </p:nvSpPr>
        <p:spPr>
          <a:xfrm>
            <a:off x="6215650" y="817449"/>
            <a:ext cx="5268325" cy="5223102"/>
          </a:xfrm>
          <a:noFill/>
        </p:spPr>
        <p:txBody>
          <a:bodyPr>
            <a:normAutofit fontScale="85000" lnSpcReduction="10000"/>
          </a:bodyPr>
          <a:lstStyle/>
          <a:p>
            <a:pPr marL="0" indent="0">
              <a:buNone/>
            </a:pPr>
            <a:r>
              <a:rPr lang="en-GB" sz="1800" b="1" i="0" u="none" strike="noStrike" baseline="0" dirty="0">
                <a:solidFill>
                  <a:srgbClr val="FFFF00"/>
                </a:solidFill>
                <a:latin typeface="Times New Roman" panose="02020603050405020304" pitchFamily="18" charset="0"/>
                <a:cs typeface="Times New Roman" panose="02020603050405020304" pitchFamily="18" charset="0"/>
              </a:rPr>
              <a:t>Summary of Methodologies</a:t>
            </a:r>
          </a:p>
          <a:p>
            <a:r>
              <a:rPr lang="en-US" sz="1800" dirty="0">
                <a:solidFill>
                  <a:schemeClr val="accent1">
                    <a:lumMod val="20000"/>
                    <a:lumOff val="80000"/>
                  </a:schemeClr>
                </a:solidFill>
                <a:latin typeface="Times New Roman" panose="02020603050405020304" pitchFamily="18" charset="0"/>
                <a:cs typeface="Times New Roman" panose="02020603050405020304" pitchFamily="18" charset="0"/>
              </a:rPr>
              <a:t>Data Collection was carried out through SPACE X Rest API</a:t>
            </a:r>
          </a:p>
          <a:p>
            <a:r>
              <a:rPr lang="en-US" sz="1800" dirty="0">
                <a:solidFill>
                  <a:schemeClr val="accent3">
                    <a:lumMod val="20000"/>
                    <a:lumOff val="80000"/>
                  </a:schemeClr>
                </a:solidFill>
                <a:latin typeface="Times New Roman" panose="02020603050405020304" pitchFamily="18" charset="0"/>
                <a:cs typeface="Times New Roman" panose="02020603050405020304" pitchFamily="18" charset="0"/>
              </a:rPr>
              <a:t>Data Wrangling employed One-Hot Coding</a:t>
            </a:r>
          </a:p>
          <a:p>
            <a:r>
              <a:rPr lang="en-GB" sz="1800" dirty="0">
                <a:solidFill>
                  <a:srgbClr val="ECD9FF"/>
                </a:solidFill>
                <a:latin typeface="Times New Roman" panose="02020603050405020304" pitchFamily="18" charset="0"/>
                <a:cs typeface="Times New Roman" panose="02020603050405020304" pitchFamily="18" charset="0"/>
              </a:rPr>
              <a:t>Exploratory Data Analysis (EDA) using SQL and Visualizations</a:t>
            </a:r>
          </a:p>
          <a:p>
            <a:r>
              <a:rPr lang="en-GB" sz="1800" dirty="0">
                <a:solidFill>
                  <a:schemeClr val="accent2">
                    <a:lumMod val="40000"/>
                    <a:lumOff val="60000"/>
                  </a:schemeClr>
                </a:solidFill>
                <a:latin typeface="Times New Roman" panose="02020603050405020304" pitchFamily="18" charset="0"/>
                <a:cs typeface="Times New Roman" panose="02020603050405020304" pitchFamily="18" charset="0"/>
              </a:rPr>
              <a:t>Interactive Visual Analytics using Folium and </a:t>
            </a:r>
            <a:r>
              <a:rPr lang="en-GB" sz="1800" dirty="0" err="1">
                <a:solidFill>
                  <a:schemeClr val="accent2">
                    <a:lumMod val="40000"/>
                    <a:lumOff val="60000"/>
                  </a:schemeClr>
                </a:solidFill>
                <a:latin typeface="Times New Roman" panose="02020603050405020304" pitchFamily="18" charset="0"/>
                <a:cs typeface="Times New Roman" panose="02020603050405020304" pitchFamily="18" charset="0"/>
              </a:rPr>
              <a:t>Plotly</a:t>
            </a:r>
            <a:r>
              <a:rPr lang="en-GB" sz="1800" dirty="0">
                <a:solidFill>
                  <a:schemeClr val="accent2">
                    <a:lumMod val="40000"/>
                    <a:lumOff val="60000"/>
                  </a:schemeClr>
                </a:solidFill>
                <a:latin typeface="Times New Roman" panose="02020603050405020304" pitchFamily="18" charset="0"/>
                <a:cs typeface="Times New Roman" panose="02020603050405020304" pitchFamily="18" charset="0"/>
              </a:rPr>
              <a:t>-Dash</a:t>
            </a:r>
          </a:p>
          <a:p>
            <a:r>
              <a:rPr lang="en-GB" sz="1800" dirty="0">
                <a:solidFill>
                  <a:srgbClr val="FFFFC5"/>
                </a:solidFill>
                <a:latin typeface="Times New Roman" panose="02020603050405020304" pitchFamily="18" charset="0"/>
                <a:cs typeface="Times New Roman" panose="02020603050405020304" pitchFamily="18" charset="0"/>
              </a:rPr>
              <a:t>Predictive Analysis using Machine Learning Algorithms</a:t>
            </a:r>
            <a:endParaRPr lang="en-US" sz="1800" dirty="0">
              <a:solidFill>
                <a:schemeClr val="accent3">
                  <a:lumMod val="20000"/>
                  <a:lumOff val="80000"/>
                </a:schemeClr>
              </a:solidFill>
              <a:latin typeface="Times New Roman" panose="02020603050405020304" pitchFamily="18" charset="0"/>
              <a:cs typeface="Times New Roman" panose="02020603050405020304" pitchFamily="18" charset="0"/>
            </a:endParaRPr>
          </a:p>
          <a:p>
            <a:pPr marL="0" indent="0">
              <a:buNone/>
            </a:pPr>
            <a:r>
              <a:rPr lang="en-US" sz="1800" b="1" i="0" u="none" strike="noStrike" baseline="0" dirty="0">
                <a:solidFill>
                  <a:srgbClr val="FFC000"/>
                </a:solidFill>
                <a:latin typeface="Times New Roman" panose="02020603050405020304" pitchFamily="18" charset="0"/>
                <a:cs typeface="Times New Roman" panose="02020603050405020304" pitchFamily="18" charset="0"/>
              </a:rPr>
              <a:t>Summary of Results</a:t>
            </a:r>
          </a:p>
          <a:p>
            <a:r>
              <a:rPr lang="en-US" sz="1800" b="0" i="0" u="none" strike="noStrike" baseline="0" dirty="0">
                <a:solidFill>
                  <a:srgbClr val="FFC000"/>
                </a:solidFill>
                <a:latin typeface="Times New Roman" panose="02020603050405020304" pitchFamily="18" charset="0"/>
                <a:cs typeface="Times New Roman" panose="02020603050405020304" pitchFamily="18" charset="0"/>
              </a:rPr>
              <a:t>Data Analysis revealed </a:t>
            </a:r>
            <a:r>
              <a:rPr lang="en-US" sz="1800" dirty="0">
                <a:solidFill>
                  <a:srgbClr val="FFC000"/>
                </a:solidFill>
                <a:latin typeface="Times New Roman" panose="02020603050405020304" pitchFamily="18" charset="0"/>
                <a:cs typeface="Times New Roman" panose="02020603050405020304" pitchFamily="18" charset="0"/>
              </a:rPr>
              <a:t>relationships between variables and conditions  determining success or failure</a:t>
            </a:r>
          </a:p>
          <a:p>
            <a:r>
              <a:rPr lang="en-US" sz="1800" b="0" i="0" u="none" strike="noStrike" baseline="0" dirty="0">
                <a:solidFill>
                  <a:srgbClr val="FFC000"/>
                </a:solidFill>
                <a:latin typeface="Times New Roman" panose="02020603050405020304" pitchFamily="18" charset="0"/>
                <a:cs typeface="Times New Roman" panose="02020603050405020304" pitchFamily="18" charset="0"/>
              </a:rPr>
              <a:t>Interactive Visualizations </a:t>
            </a:r>
            <a:r>
              <a:rPr lang="en-US" sz="1800" b="0" i="0" u="none" strike="noStrike" baseline="0" dirty="0" err="1">
                <a:solidFill>
                  <a:srgbClr val="FFC000"/>
                </a:solidFill>
                <a:latin typeface="Times New Roman" panose="02020603050405020304" pitchFamily="18" charset="0"/>
                <a:cs typeface="Times New Roman" panose="02020603050405020304" pitchFamily="18" charset="0"/>
              </a:rPr>
              <a:t>achived</a:t>
            </a:r>
            <a:endParaRPr lang="en-US" sz="1800" b="0" i="0" u="none" strike="noStrike" baseline="0" dirty="0">
              <a:solidFill>
                <a:srgbClr val="FFC000"/>
              </a:solidFill>
              <a:latin typeface="Times New Roman" panose="02020603050405020304" pitchFamily="18" charset="0"/>
              <a:cs typeface="Times New Roman" panose="02020603050405020304" pitchFamily="18" charset="0"/>
            </a:endParaRPr>
          </a:p>
          <a:p>
            <a:r>
              <a:rPr lang="en-US" sz="1800" dirty="0">
                <a:solidFill>
                  <a:srgbClr val="FFC000"/>
                </a:solidFill>
                <a:latin typeface="Times New Roman" panose="02020603050405020304" pitchFamily="18" charset="0"/>
                <a:cs typeface="Times New Roman" panose="02020603050405020304" pitchFamily="18" charset="0"/>
              </a:rPr>
              <a:t>Best Predictive Modelling is Machine Learning</a:t>
            </a:r>
            <a:endParaRPr lang="en-US" sz="1800" b="0" i="0" u="none" strike="noStrike" baseline="0"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30</a:t>
            </a:fld>
            <a:endParaRPr lang="en-US"/>
          </a:p>
        </p:txBody>
      </p:sp>
      <p:pic>
        <p:nvPicPr>
          <p:cNvPr id="3" name="Picture 2" descr="Text&#10;&#10;Description automatically generated">
            <a:extLst>
              <a:ext uri="{FF2B5EF4-FFF2-40B4-BE49-F238E27FC236}">
                <a16:creationId xmlns:a16="http://schemas.microsoft.com/office/drawing/2014/main" id="{9F11EF88-135D-428F-9078-3E87C4805FA1}"/>
              </a:ext>
            </a:extLst>
          </p:cNvPr>
          <p:cNvPicPr>
            <a:picLocks noChangeAspect="1"/>
          </p:cNvPicPr>
          <p:nvPr/>
        </p:nvPicPr>
        <p:blipFill>
          <a:blip r:embed="rId2"/>
          <a:stretch>
            <a:fillRect/>
          </a:stretch>
        </p:blipFill>
        <p:spPr>
          <a:xfrm>
            <a:off x="2273919" y="88356"/>
            <a:ext cx="7279747" cy="2752755"/>
          </a:xfrm>
          <a:prstGeom prst="rect">
            <a:avLst/>
          </a:prstGeom>
        </p:spPr>
      </p:pic>
      <p:sp>
        <p:nvSpPr>
          <p:cNvPr id="7" name="Content Placeholder 11">
            <a:extLst>
              <a:ext uri="{FF2B5EF4-FFF2-40B4-BE49-F238E27FC236}">
                <a16:creationId xmlns:a16="http://schemas.microsoft.com/office/drawing/2014/main" id="{F8853420-A381-4853-80F1-A29A35CD071F}"/>
              </a:ext>
            </a:extLst>
          </p:cNvPr>
          <p:cNvSpPr txBox="1">
            <a:spLocks/>
          </p:cNvSpPr>
          <p:nvPr/>
        </p:nvSpPr>
        <p:spPr>
          <a:xfrm>
            <a:off x="3461837" y="2202294"/>
            <a:ext cx="5268325" cy="4105374"/>
          </a:xfrm>
          <a:prstGeom prst="rect">
            <a:avLst/>
          </a:prstGeom>
          <a:noFill/>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rPr>
              <a:t>Mission success is influenced by factors like, orbit, launch site and number of previous launches since they furnish insight to ensure future success</a:t>
            </a:r>
          </a:p>
          <a:p>
            <a:r>
              <a:rPr lang="en-US" sz="1600" dirty="0">
                <a:solidFill>
                  <a:schemeClr val="accent3">
                    <a:lumMod val="20000"/>
                    <a:lumOff val="80000"/>
                  </a:schemeClr>
                </a:solidFill>
                <a:latin typeface="Times New Roman" panose="02020603050405020304" pitchFamily="18" charset="0"/>
                <a:cs typeface="Times New Roman" panose="02020603050405020304" pitchFamily="18" charset="0"/>
              </a:rPr>
              <a:t>Most successful launch site is “KCS LC-39A” but underlying factors cannot be identified with current data</a:t>
            </a:r>
          </a:p>
          <a:p>
            <a:r>
              <a:rPr lang="en-GB" sz="1600" dirty="0">
                <a:solidFill>
                  <a:srgbClr val="ECD9FF"/>
                </a:solidFill>
                <a:latin typeface="Times New Roman" panose="02020603050405020304" pitchFamily="18" charset="0"/>
                <a:cs typeface="Times New Roman" panose="02020603050405020304" pitchFamily="18" charset="0"/>
              </a:rPr>
              <a:t>Orbits with best success rate are GEO, HEO, SSO, ES-L1</a:t>
            </a:r>
          </a:p>
          <a:p>
            <a:r>
              <a:rPr lang="en-GB" sz="1600" dirty="0">
                <a:solidFill>
                  <a:schemeClr val="accent2">
                    <a:lumMod val="40000"/>
                    <a:lumOff val="60000"/>
                  </a:schemeClr>
                </a:solidFill>
                <a:latin typeface="Times New Roman" panose="02020603050405020304" pitchFamily="18" charset="0"/>
                <a:cs typeface="Times New Roman" panose="02020603050405020304" pitchFamily="18" charset="0"/>
              </a:rPr>
              <a:t>Depending on particular orbits, increase or decrease of Payload Mass seems to be a significant factor </a:t>
            </a:r>
          </a:p>
          <a:p>
            <a:r>
              <a:rPr lang="en-GB" sz="1600" dirty="0">
                <a:solidFill>
                  <a:srgbClr val="FFFFC5"/>
                </a:solidFill>
                <a:latin typeface="Times New Roman" panose="02020603050405020304" pitchFamily="18" charset="0"/>
                <a:cs typeface="Times New Roman" panose="02020603050405020304" pitchFamily="18" charset="0"/>
              </a:rPr>
              <a:t>Predictive Analysis using Machine Learning can be best achieved by Decision Tree Modelling due to its high accuracy score with training data</a:t>
            </a:r>
            <a:endParaRPr lang="en-US" sz="1600"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3931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a:p>
        </p:txBody>
      </p:sp>
      <p:pic>
        <p:nvPicPr>
          <p:cNvPr id="4" name="Picture 3" descr="Logo, company name&#10;&#10;Description automatically generated">
            <a:extLst>
              <a:ext uri="{FF2B5EF4-FFF2-40B4-BE49-F238E27FC236}">
                <a16:creationId xmlns:a16="http://schemas.microsoft.com/office/drawing/2014/main" id="{6781B356-6367-4635-8045-96FBDB6F100D}"/>
              </a:ext>
            </a:extLst>
          </p:cNvPr>
          <p:cNvPicPr>
            <a:picLocks noChangeAspect="1"/>
          </p:cNvPicPr>
          <p:nvPr/>
        </p:nvPicPr>
        <p:blipFill>
          <a:blip r:embed="rId2"/>
          <a:stretch>
            <a:fillRect/>
          </a:stretch>
        </p:blipFill>
        <p:spPr>
          <a:xfrm>
            <a:off x="1248833" y="1532467"/>
            <a:ext cx="3657600" cy="3657600"/>
          </a:xfrm>
          <a:prstGeom prst="rect">
            <a:avLst/>
          </a:prstGeom>
        </p:spPr>
      </p:pic>
      <p:sp>
        <p:nvSpPr>
          <p:cNvPr id="7" name="Content Placeholder 11">
            <a:extLst>
              <a:ext uri="{FF2B5EF4-FFF2-40B4-BE49-F238E27FC236}">
                <a16:creationId xmlns:a16="http://schemas.microsoft.com/office/drawing/2014/main" id="{57DF3E05-DC2A-48E0-B065-047F5E32FC46}"/>
              </a:ext>
            </a:extLst>
          </p:cNvPr>
          <p:cNvSpPr txBox="1">
            <a:spLocks/>
          </p:cNvSpPr>
          <p:nvPr/>
        </p:nvSpPr>
        <p:spPr>
          <a:xfrm>
            <a:off x="5674842" y="2091267"/>
            <a:ext cx="5268325" cy="3098800"/>
          </a:xfrm>
          <a:prstGeom prst="rect">
            <a:avLst/>
          </a:prstGeom>
          <a:noFill/>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lumMod val="20000"/>
                    <a:lumOff val="80000"/>
                  </a:schemeClr>
                </a:solidFill>
                <a:latin typeface="Times New Roman" panose="02020603050405020304" pitchFamily="18" charset="0"/>
                <a:cs typeface="Times New Roman" panose="02020603050405020304" pitchFamily="18" charset="0"/>
              </a:rPr>
              <a:t>Falcon 9’s success may go beyond identified factors and may be related to other variables like engine composition, material</a:t>
            </a:r>
            <a:r>
              <a:rPr lang="en-US" sz="1800">
                <a:solidFill>
                  <a:schemeClr val="accent1">
                    <a:lumMod val="20000"/>
                    <a:lumOff val="80000"/>
                  </a:schemeClr>
                </a:solidFill>
                <a:latin typeface="Times New Roman" panose="02020603050405020304" pitchFamily="18" charset="0"/>
                <a:cs typeface="Times New Roman" panose="02020603050405020304" pitchFamily="18" charset="0"/>
              </a:rPr>
              <a:t>, etc.</a:t>
            </a:r>
            <a:endParaRPr lang="en-US" sz="1800" dirty="0">
              <a:solidFill>
                <a:schemeClr val="accent1">
                  <a:lumMod val="20000"/>
                  <a:lumOff val="80000"/>
                </a:schemeClr>
              </a:solidFill>
              <a:latin typeface="Times New Roman" panose="02020603050405020304" pitchFamily="18" charset="0"/>
              <a:cs typeface="Times New Roman" panose="02020603050405020304" pitchFamily="18" charset="0"/>
            </a:endParaRPr>
          </a:p>
          <a:p>
            <a:r>
              <a:rPr lang="en-US" sz="1800" dirty="0">
                <a:solidFill>
                  <a:schemeClr val="accent3">
                    <a:lumMod val="20000"/>
                    <a:lumOff val="80000"/>
                  </a:schemeClr>
                </a:solidFill>
                <a:latin typeface="Times New Roman" panose="02020603050405020304" pitchFamily="18" charset="0"/>
                <a:cs typeface="Times New Roman" panose="02020603050405020304" pitchFamily="18" charset="0"/>
              </a:rPr>
              <a:t>The success of best launch sites may be related to weather conditions or atmospheric variables which needs to be explored further </a:t>
            </a:r>
          </a:p>
          <a:p>
            <a:r>
              <a:rPr lang="en-GB" sz="1800" dirty="0">
                <a:solidFill>
                  <a:schemeClr val="accent2">
                    <a:lumMod val="40000"/>
                    <a:lumOff val="60000"/>
                  </a:schemeClr>
                </a:solidFill>
                <a:latin typeface="Times New Roman" panose="02020603050405020304" pitchFamily="18" charset="0"/>
                <a:cs typeface="Times New Roman" panose="02020603050405020304" pitchFamily="18" charset="0"/>
              </a:rPr>
              <a:t>Cost of successful orbital landing can be reduced by multiple relaunches</a:t>
            </a:r>
          </a:p>
        </p:txBody>
      </p:sp>
    </p:spTree>
    <p:extLst>
      <p:ext uri="{BB962C8B-B14F-4D97-AF65-F5344CB8AC3E}">
        <p14:creationId xmlns:p14="http://schemas.microsoft.com/office/powerpoint/2010/main" val="886386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32</a:t>
            </a:fld>
            <a:endParaRPr lang="en-US"/>
          </a:p>
        </p:txBody>
      </p:sp>
      <p:pic>
        <p:nvPicPr>
          <p:cNvPr id="14" name="Picture 13">
            <a:extLst>
              <a:ext uri="{FF2B5EF4-FFF2-40B4-BE49-F238E27FC236}">
                <a16:creationId xmlns:a16="http://schemas.microsoft.com/office/drawing/2014/main" id="{12C88359-2DD0-4422-852B-858529F7B453}"/>
              </a:ext>
            </a:extLst>
          </p:cNvPr>
          <p:cNvPicPr>
            <a:picLocks noChangeAspect="1"/>
          </p:cNvPicPr>
          <p:nvPr/>
        </p:nvPicPr>
        <p:blipFill>
          <a:blip r:embed="rId2"/>
          <a:stretch>
            <a:fillRect/>
          </a:stretch>
        </p:blipFill>
        <p:spPr>
          <a:xfrm>
            <a:off x="2201332" y="1044935"/>
            <a:ext cx="7408333" cy="4768130"/>
          </a:xfrm>
          <a:prstGeom prst="rect">
            <a:avLst/>
          </a:prstGeom>
        </p:spPr>
      </p:pic>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6425293" y="817449"/>
            <a:ext cx="5058682" cy="5223102"/>
          </a:xfrm>
          <a:noFill/>
        </p:spPr>
        <p:txBody>
          <a:bodyPr>
            <a:normAutofit fontScale="92500" lnSpcReduction="20000"/>
          </a:bodyPr>
          <a:lstStyle/>
          <a:p>
            <a:pPr marL="0" indent="0">
              <a:buNone/>
            </a:pPr>
            <a:r>
              <a:rPr lang="en-GB" sz="1800" b="1" i="0" u="none" strike="noStrike" baseline="0" dirty="0">
                <a:solidFill>
                  <a:schemeClr val="accent1">
                    <a:lumMod val="20000"/>
                    <a:lumOff val="80000"/>
                  </a:schemeClr>
                </a:solidFill>
                <a:latin typeface="Times New Roman" panose="02020603050405020304" pitchFamily="18" charset="0"/>
                <a:cs typeface="Times New Roman" panose="02020603050405020304" pitchFamily="18" charset="0"/>
              </a:rPr>
              <a:t>Project Background and Context</a:t>
            </a:r>
          </a:p>
          <a:p>
            <a:pPr algn="just"/>
            <a:r>
              <a:rPr lang="en-US" sz="1800" i="0" u="none" strike="noStrike" baseline="0" dirty="0">
                <a:solidFill>
                  <a:schemeClr val="accent1">
                    <a:lumMod val="20000"/>
                    <a:lumOff val="80000"/>
                  </a:schemeClr>
                </a:solidFill>
                <a:latin typeface="Times New Roman" panose="02020603050405020304" pitchFamily="18" charset="0"/>
                <a:cs typeface="Times New Roman" panose="02020603050405020304" pitchFamily="18" charset="0"/>
              </a:rPr>
              <a:t>The aim of this project is to predict success or failure of Falcon 9’s landings. SpaceX’s website records Falcon 9 rocket’s launch cost as $62 million in contrast to $165 million by other providers. The price difference is due to SpaceX’s ability to reuse its first stage. Hence, by predicting success of landing, the cost of launch can be estimated. Consequently, this information can be useful for other providers competing with SpaceX for rocket launches.</a:t>
            </a:r>
          </a:p>
          <a:p>
            <a:pPr marL="0" indent="0">
              <a:buNone/>
            </a:pPr>
            <a:r>
              <a:rPr lang="en-US" sz="1800" b="1" i="0" u="none" strike="noStrike" baseline="0" dirty="0">
                <a:solidFill>
                  <a:schemeClr val="accent3">
                    <a:lumMod val="20000"/>
                    <a:lumOff val="80000"/>
                  </a:schemeClr>
                </a:solidFill>
                <a:latin typeface="Times New Roman" panose="02020603050405020304" pitchFamily="18" charset="0"/>
                <a:cs typeface="Times New Roman" panose="02020603050405020304" pitchFamily="18" charset="0"/>
              </a:rPr>
              <a:t>Problems requiring resolution</a:t>
            </a:r>
          </a:p>
          <a:p>
            <a:r>
              <a:rPr lang="en-US" sz="1800" b="0" i="0" u="none" strike="noStrike" baseline="0" dirty="0">
                <a:solidFill>
                  <a:schemeClr val="accent3">
                    <a:lumMod val="20000"/>
                    <a:lumOff val="80000"/>
                  </a:schemeClr>
                </a:solidFill>
                <a:latin typeface="Times New Roman" panose="02020603050405020304" pitchFamily="18" charset="0"/>
                <a:cs typeface="Times New Roman" panose="02020603050405020304" pitchFamily="18" charset="0"/>
              </a:rPr>
              <a:t>What are the main characteristics of a successful or failed landing?</a:t>
            </a:r>
          </a:p>
          <a:p>
            <a:r>
              <a:rPr lang="en-US" sz="1800" b="0" i="0" u="none" strike="noStrike" baseline="0" dirty="0">
                <a:solidFill>
                  <a:schemeClr val="accent3">
                    <a:lumMod val="20000"/>
                    <a:lumOff val="80000"/>
                  </a:schemeClr>
                </a:solidFill>
                <a:latin typeface="Times New Roman" panose="02020603050405020304" pitchFamily="18" charset="0"/>
                <a:cs typeface="Times New Roman" panose="02020603050405020304" pitchFamily="18" charset="0"/>
              </a:rPr>
              <a:t>What are the impacts of variable relationships on landing success or failure?</a:t>
            </a:r>
          </a:p>
          <a:p>
            <a:r>
              <a:rPr lang="en-US" sz="1800" b="0" i="0" u="none" strike="noStrike" baseline="0" dirty="0">
                <a:solidFill>
                  <a:schemeClr val="accent3">
                    <a:lumMod val="20000"/>
                    <a:lumOff val="80000"/>
                  </a:schemeClr>
                </a:solidFill>
                <a:latin typeface="Times New Roman" panose="02020603050405020304" pitchFamily="18" charset="0"/>
                <a:cs typeface="Times New Roman" panose="02020603050405020304" pitchFamily="18" charset="0"/>
              </a:rPr>
              <a:t>What are the conditions which will facilitate SpaceX in acquiring best landing success rates?</a:t>
            </a:r>
          </a:p>
        </p:txBody>
      </p:sp>
      <p:pic>
        <p:nvPicPr>
          <p:cNvPr id="10" name="Picture Placeholder 9" descr="Graphical user interface&#10;&#10;Description automatically generated">
            <a:extLst>
              <a:ext uri="{FF2B5EF4-FFF2-40B4-BE49-F238E27FC236}">
                <a16:creationId xmlns:a16="http://schemas.microsoft.com/office/drawing/2014/main" id="{07A0A0F0-574D-4BC2-86EF-033A1F3365D1}"/>
              </a:ext>
            </a:extLst>
          </p:cNvPr>
          <p:cNvPicPr>
            <a:picLocks noGrp="1" noChangeAspect="1"/>
          </p:cNvPicPr>
          <p:nvPr>
            <p:ph type="pic" sz="quarter" idx="13"/>
          </p:nvPr>
        </p:nvPicPr>
        <p:blipFill>
          <a:blip r:embed="rId4"/>
          <a:srcRect l="27810" r="27810"/>
          <a:stretch>
            <a:fillRect/>
          </a:stretch>
        </p:blipFill>
        <p:spPr>
          <a:xfrm>
            <a:off x="-1" y="0"/>
            <a:ext cx="5447141" cy="6735536"/>
          </a:xfrm>
        </p:spPr>
      </p:pic>
    </p:spTree>
    <p:extLst>
      <p:ext uri="{BB962C8B-B14F-4D97-AF65-F5344CB8AC3E}">
        <p14:creationId xmlns:p14="http://schemas.microsoft.com/office/powerpoint/2010/main" val="3283615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31282" y="15266"/>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13" name="Picture 12" descr="A screenshot of a video game&#10;&#10;Description automatically generated">
            <a:extLst>
              <a:ext uri="{FF2B5EF4-FFF2-40B4-BE49-F238E27FC236}">
                <a16:creationId xmlns:a16="http://schemas.microsoft.com/office/drawing/2014/main" id="{9A38BA55-DE8B-45ED-BB2D-1E125805066F}"/>
              </a:ext>
            </a:extLst>
          </p:cNvPr>
          <p:cNvPicPr>
            <a:picLocks noChangeAspect="1"/>
          </p:cNvPicPr>
          <p:nvPr/>
        </p:nvPicPr>
        <p:blipFill>
          <a:blip r:embed="rId4"/>
          <a:stretch>
            <a:fillRect/>
          </a:stretch>
        </p:blipFill>
        <p:spPr>
          <a:xfrm>
            <a:off x="-17676" y="28713"/>
            <a:ext cx="12209675" cy="2320623"/>
          </a:xfrm>
          <a:prstGeom prst="rect">
            <a:avLst/>
          </a:prstGeom>
        </p:spPr>
      </p:pic>
      <p:sp>
        <p:nvSpPr>
          <p:cNvPr id="28" name="Content Placeholder 11">
            <a:extLst>
              <a:ext uri="{FF2B5EF4-FFF2-40B4-BE49-F238E27FC236}">
                <a16:creationId xmlns:a16="http://schemas.microsoft.com/office/drawing/2014/main" id="{4C497697-7F2F-4E4D-9FE3-EF25A1209075}"/>
              </a:ext>
            </a:extLst>
          </p:cNvPr>
          <p:cNvSpPr txBox="1">
            <a:spLocks/>
          </p:cNvSpPr>
          <p:nvPr/>
        </p:nvSpPr>
        <p:spPr>
          <a:xfrm>
            <a:off x="1152445" y="2688401"/>
            <a:ext cx="2971801" cy="3701803"/>
          </a:xfrm>
          <a:prstGeom prst="rect">
            <a:avLst/>
          </a:prstGeom>
          <a:noFill/>
        </p:spPr>
        <p:txBody>
          <a:bodyPr>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solidFill>
                  <a:schemeClr val="accent1">
                    <a:lumMod val="20000"/>
                    <a:lumOff val="80000"/>
                  </a:schemeClr>
                </a:solidFill>
                <a:latin typeface="Times New Roman" panose="02020603050405020304" pitchFamily="18" charset="0"/>
                <a:cs typeface="Times New Roman" panose="02020603050405020304" pitchFamily="18" charset="0"/>
              </a:rPr>
              <a:t>Data Collection</a:t>
            </a:r>
          </a:p>
          <a:p>
            <a:r>
              <a:rPr lang="en-US" sz="1800" dirty="0">
                <a:solidFill>
                  <a:schemeClr val="accent1">
                    <a:lumMod val="20000"/>
                    <a:lumOff val="80000"/>
                  </a:schemeClr>
                </a:solidFill>
                <a:latin typeface="Times New Roman" panose="02020603050405020304" pitchFamily="18" charset="0"/>
                <a:cs typeface="Times New Roman" panose="02020603050405020304" pitchFamily="18" charset="0"/>
              </a:rPr>
              <a:t>SPACE X Rest API</a:t>
            </a:r>
          </a:p>
          <a:p>
            <a:endParaRPr lang="en-US" sz="18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GB" sz="1800" b="1" dirty="0">
                <a:solidFill>
                  <a:schemeClr val="accent3">
                    <a:lumMod val="20000"/>
                    <a:lumOff val="80000"/>
                  </a:schemeClr>
                </a:solidFill>
                <a:latin typeface="Times New Roman" panose="02020603050405020304" pitchFamily="18" charset="0"/>
                <a:cs typeface="Times New Roman" panose="02020603050405020304" pitchFamily="18" charset="0"/>
              </a:rPr>
              <a:t>Data Wrangling</a:t>
            </a:r>
          </a:p>
          <a:p>
            <a:r>
              <a:rPr lang="en-US" sz="1800" dirty="0">
                <a:solidFill>
                  <a:schemeClr val="accent3">
                    <a:lumMod val="20000"/>
                    <a:lumOff val="80000"/>
                  </a:schemeClr>
                </a:solidFill>
                <a:latin typeface="Times New Roman" panose="02020603050405020304" pitchFamily="18" charset="0"/>
                <a:cs typeface="Times New Roman" panose="02020603050405020304" pitchFamily="18" charset="0"/>
              </a:rPr>
              <a:t>Unwanted Column Drop</a:t>
            </a:r>
          </a:p>
          <a:p>
            <a:r>
              <a:rPr lang="en-US" sz="1800" dirty="0">
                <a:solidFill>
                  <a:schemeClr val="accent3">
                    <a:lumMod val="20000"/>
                    <a:lumOff val="80000"/>
                  </a:schemeClr>
                </a:solidFill>
                <a:latin typeface="Times New Roman" panose="02020603050405020304" pitchFamily="18" charset="0"/>
                <a:cs typeface="Times New Roman" panose="02020603050405020304" pitchFamily="18" charset="0"/>
              </a:rPr>
              <a:t>One-Hot Coding</a:t>
            </a:r>
          </a:p>
          <a:p>
            <a:pPr marL="0" indent="0">
              <a:buNone/>
            </a:pPr>
            <a:endParaRPr lang="en-US" sz="18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29" name="Content Placeholder 11">
            <a:extLst>
              <a:ext uri="{FF2B5EF4-FFF2-40B4-BE49-F238E27FC236}">
                <a16:creationId xmlns:a16="http://schemas.microsoft.com/office/drawing/2014/main" id="{F04BAA69-192E-4B41-9FA8-E4EEFAB381CF}"/>
              </a:ext>
            </a:extLst>
          </p:cNvPr>
          <p:cNvSpPr txBox="1">
            <a:spLocks/>
          </p:cNvSpPr>
          <p:nvPr/>
        </p:nvSpPr>
        <p:spPr>
          <a:xfrm>
            <a:off x="4524473" y="2681890"/>
            <a:ext cx="3615320" cy="3701802"/>
          </a:xfrm>
          <a:prstGeom prst="rect">
            <a:avLst/>
          </a:prstGeom>
          <a:noFill/>
        </p:spPr>
        <p:txBody>
          <a:bodyPr>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solidFill>
                  <a:srgbClr val="ECD9FF"/>
                </a:solidFill>
                <a:latin typeface="Times New Roman" panose="02020603050405020304" pitchFamily="18" charset="0"/>
                <a:cs typeface="Times New Roman" panose="02020603050405020304" pitchFamily="18" charset="0"/>
              </a:rPr>
              <a:t>Exploratory Data Analysis (EDA)</a:t>
            </a:r>
          </a:p>
          <a:p>
            <a:r>
              <a:rPr lang="en-US" sz="1800" dirty="0">
                <a:solidFill>
                  <a:srgbClr val="ECD9FF"/>
                </a:solidFill>
                <a:latin typeface="Times New Roman" panose="02020603050405020304" pitchFamily="18" charset="0"/>
                <a:cs typeface="Times New Roman" panose="02020603050405020304" pitchFamily="18" charset="0"/>
              </a:rPr>
              <a:t>Visualizations</a:t>
            </a:r>
          </a:p>
          <a:p>
            <a:r>
              <a:rPr lang="en-US" sz="1800" dirty="0">
                <a:solidFill>
                  <a:srgbClr val="ECD9FF"/>
                </a:solidFill>
                <a:latin typeface="Times New Roman" panose="02020603050405020304" pitchFamily="18" charset="0"/>
                <a:cs typeface="Times New Roman" panose="02020603050405020304" pitchFamily="18" charset="0"/>
              </a:rPr>
              <a:t>SQL</a:t>
            </a:r>
          </a:p>
          <a:p>
            <a:pPr marL="0" indent="0">
              <a:buFont typeface="Arial" panose="020B0604020202020204" pitchFamily="34" charset="0"/>
              <a:buNone/>
            </a:pPr>
            <a:r>
              <a:rPr lang="en-GB" sz="1800" b="1" dirty="0">
                <a:solidFill>
                  <a:schemeClr val="accent2">
                    <a:lumMod val="40000"/>
                    <a:lumOff val="60000"/>
                  </a:schemeClr>
                </a:solidFill>
                <a:latin typeface="Times New Roman" panose="02020603050405020304" pitchFamily="18" charset="0"/>
                <a:cs typeface="Times New Roman" panose="02020603050405020304" pitchFamily="18" charset="0"/>
              </a:rPr>
              <a:t>Interactive Visual Analytics</a:t>
            </a:r>
          </a:p>
          <a:p>
            <a:r>
              <a:rPr lang="en-US" sz="1800" dirty="0">
                <a:solidFill>
                  <a:schemeClr val="accent2">
                    <a:lumMod val="40000"/>
                    <a:lumOff val="60000"/>
                  </a:schemeClr>
                </a:solidFill>
                <a:latin typeface="Times New Roman" panose="02020603050405020304" pitchFamily="18" charset="0"/>
                <a:cs typeface="Times New Roman" panose="02020603050405020304" pitchFamily="18" charset="0"/>
              </a:rPr>
              <a:t>Folium</a:t>
            </a:r>
          </a:p>
          <a:p>
            <a:r>
              <a:rPr lang="en-US" sz="1800" dirty="0" err="1">
                <a:solidFill>
                  <a:schemeClr val="accent2">
                    <a:lumMod val="40000"/>
                    <a:lumOff val="60000"/>
                  </a:schemeClr>
                </a:solidFill>
                <a:latin typeface="Times New Roman" panose="02020603050405020304" pitchFamily="18" charset="0"/>
                <a:cs typeface="Times New Roman" panose="02020603050405020304" pitchFamily="18" charset="0"/>
              </a:rPr>
              <a:t>Plotly</a:t>
            </a:r>
            <a:r>
              <a:rPr lang="en-US" sz="1800" dirty="0">
                <a:solidFill>
                  <a:schemeClr val="accent2">
                    <a:lumMod val="40000"/>
                    <a:lumOff val="60000"/>
                  </a:schemeClr>
                </a:solidFill>
                <a:latin typeface="Times New Roman" panose="02020603050405020304" pitchFamily="18" charset="0"/>
                <a:cs typeface="Times New Roman" panose="02020603050405020304" pitchFamily="18" charset="0"/>
              </a:rPr>
              <a:t> Dash</a:t>
            </a:r>
          </a:p>
          <a:p>
            <a:pPr marL="0" indent="0">
              <a:buNone/>
            </a:pPr>
            <a:endParaRPr lang="en-US" sz="1800" dirty="0">
              <a:solidFill>
                <a:schemeClr val="accent2">
                  <a:lumMod val="20000"/>
                  <a:lumOff val="80000"/>
                </a:schemeClr>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30" name="Content Placeholder 11">
            <a:extLst>
              <a:ext uri="{FF2B5EF4-FFF2-40B4-BE49-F238E27FC236}">
                <a16:creationId xmlns:a16="http://schemas.microsoft.com/office/drawing/2014/main" id="{CAC079B8-DA5A-40CA-8333-8B606235A15E}"/>
              </a:ext>
            </a:extLst>
          </p:cNvPr>
          <p:cNvSpPr txBox="1">
            <a:spLocks/>
          </p:cNvSpPr>
          <p:nvPr/>
        </p:nvSpPr>
        <p:spPr>
          <a:xfrm>
            <a:off x="8821010" y="2681890"/>
            <a:ext cx="2922663" cy="1350403"/>
          </a:xfrm>
          <a:prstGeom prst="rect">
            <a:avLst/>
          </a:prstGeom>
          <a:noFill/>
        </p:spPr>
        <p:txBody>
          <a:bodyPr>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solidFill>
                  <a:srgbClr val="FFFFC5"/>
                </a:solidFill>
                <a:latin typeface="Times New Roman" panose="02020603050405020304" pitchFamily="18" charset="0"/>
                <a:cs typeface="Times New Roman" panose="02020603050405020304" pitchFamily="18" charset="0"/>
              </a:rPr>
              <a:t>Predictive Analysis</a:t>
            </a:r>
          </a:p>
          <a:p>
            <a:r>
              <a:rPr lang="en-US" sz="1800" dirty="0">
                <a:solidFill>
                  <a:srgbClr val="FFFFC5"/>
                </a:solidFill>
                <a:latin typeface="Times New Roman" panose="02020603050405020304" pitchFamily="18" charset="0"/>
                <a:cs typeface="Times New Roman" panose="02020603050405020304" pitchFamily="18" charset="0"/>
              </a:rPr>
              <a:t>Classification Models</a:t>
            </a:r>
          </a:p>
          <a:p>
            <a:pPr marL="0" indent="0">
              <a:buNone/>
            </a:pPr>
            <a:endParaRPr lang="en-US" sz="1800" dirty="0">
              <a:solidFill>
                <a:schemeClr val="accent2">
                  <a:lumMod val="20000"/>
                  <a:lumOff val="80000"/>
                </a:schemeClr>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825291495"/>
              </p:ext>
            </p:extLst>
          </p:nvPr>
        </p:nvGraphicFramePr>
        <p:xfrm>
          <a:off x="1283154" y="1951264"/>
          <a:ext cx="10081532" cy="3592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1176540" y="509885"/>
            <a:ext cx="9708300"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solidFill>
                  <a:schemeClr val="accent1">
                    <a:lumMod val="60000"/>
                    <a:lumOff val="40000"/>
                  </a:schemeClr>
                </a:solidFill>
                <a:effectLst>
                  <a:innerShdw blurRad="177800">
                    <a:schemeClr val="accent3">
                      <a:lumMod val="50000"/>
                    </a:schemeClr>
                  </a:innerShdw>
                </a:effectLst>
              </a:rPr>
              <a:t>Data Collection Methodology</a:t>
            </a:r>
          </a:p>
        </p:txBody>
      </p:sp>
      <p:sp>
        <p:nvSpPr>
          <p:cNvPr id="5" name="TextBox 4">
            <a:extLst>
              <a:ext uri="{FF2B5EF4-FFF2-40B4-BE49-F238E27FC236}">
                <a16:creationId xmlns:a16="http://schemas.microsoft.com/office/drawing/2014/main" id="{D94125C1-9A95-41B7-BEF3-145CA3A37E6A}"/>
              </a:ext>
            </a:extLst>
          </p:cNvPr>
          <p:cNvSpPr txBox="1"/>
          <p:nvPr/>
        </p:nvSpPr>
        <p:spPr>
          <a:xfrm>
            <a:off x="3925790" y="1494064"/>
            <a:ext cx="4340419" cy="369332"/>
          </a:xfrm>
          <a:prstGeom prst="rect">
            <a:avLst/>
          </a:prstGeom>
          <a:noFill/>
        </p:spPr>
        <p:txBody>
          <a:bodyPr wrap="none" rtlCol="0">
            <a:spAutoFit/>
          </a:bodyPr>
          <a:lstStyle/>
          <a:p>
            <a:r>
              <a:rPr lang="en-GB" dirty="0">
                <a:solidFill>
                  <a:srgbClr val="FFFF00"/>
                </a:solidFill>
              </a:rPr>
              <a:t>The following methods have been employed:</a:t>
            </a:r>
          </a:p>
        </p:txBody>
      </p:sp>
    </p:spTree>
    <p:extLst>
      <p:ext uri="{BB962C8B-B14F-4D97-AF65-F5344CB8AC3E}">
        <p14:creationId xmlns:p14="http://schemas.microsoft.com/office/powerpoint/2010/main" val="374028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319438729"/>
              </p:ext>
            </p:extLst>
          </p:nvPr>
        </p:nvGraphicFramePr>
        <p:xfrm>
          <a:off x="1338942" y="2620735"/>
          <a:ext cx="10229849" cy="2326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1768629" y="289450"/>
            <a:ext cx="8654741" cy="830997"/>
          </a:xfrm>
          <a:prstGeom prst="rect">
            <a:avLst/>
          </a:prstGeom>
          <a:noFill/>
        </p:spPr>
        <p:txBody>
          <a:bodyPr wrap="none" lIns="91440" tIns="45720" rIns="91440" bIns="45720">
            <a:spAutoFit/>
          </a:bodyPr>
          <a:lstStyle/>
          <a:p>
            <a:pPr algn="ctr"/>
            <a:r>
              <a:rPr lang="en-US" sz="4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 Wrangling Methodology</a:t>
            </a:r>
          </a:p>
        </p:txBody>
      </p:sp>
      <p:sp>
        <p:nvSpPr>
          <p:cNvPr id="6" name="TextBox 5">
            <a:extLst>
              <a:ext uri="{FF2B5EF4-FFF2-40B4-BE49-F238E27FC236}">
                <a16:creationId xmlns:a16="http://schemas.microsoft.com/office/drawing/2014/main" id="{55CDAD58-A199-4637-A5B6-D0A1A38674E1}"/>
              </a:ext>
            </a:extLst>
          </p:cNvPr>
          <p:cNvSpPr txBox="1"/>
          <p:nvPr/>
        </p:nvSpPr>
        <p:spPr>
          <a:xfrm>
            <a:off x="3468589" y="1670536"/>
            <a:ext cx="5480475" cy="400110"/>
          </a:xfrm>
          <a:prstGeom prst="rect">
            <a:avLst/>
          </a:prstGeom>
          <a:noFill/>
        </p:spPr>
        <p:txBody>
          <a:bodyPr wrap="none" rtlCol="0">
            <a:spAutoFit/>
          </a:bodyPr>
          <a:lstStyle/>
          <a:p>
            <a:r>
              <a:rPr lang="en-GB" sz="2000" b="1" dirty="0">
                <a:solidFill>
                  <a:srgbClr val="FFFF00"/>
                </a:solidFill>
              </a:rPr>
              <a:t>The following methods have been employed:</a:t>
            </a:r>
          </a:p>
        </p:txBody>
      </p:sp>
    </p:spTree>
    <p:extLst>
      <p:ext uri="{BB962C8B-B14F-4D97-AF65-F5344CB8AC3E}">
        <p14:creationId xmlns:p14="http://schemas.microsoft.com/office/powerpoint/2010/main" val="363782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1404197752"/>
              </p:ext>
            </p:extLst>
          </p:nvPr>
        </p:nvGraphicFramePr>
        <p:xfrm>
          <a:off x="1068923" y="1340882"/>
          <a:ext cx="1022984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2361325" y="509885"/>
            <a:ext cx="7338740" cy="830997"/>
          </a:xfrm>
          <a:prstGeom prst="rect">
            <a:avLst/>
          </a:prstGeom>
          <a:noFill/>
        </p:spPr>
        <p:txBody>
          <a:bodyPr wrap="none" lIns="91440" tIns="45720" rIns="91440" bIns="45720">
            <a:spAutoFit/>
          </a:bodyPr>
          <a:lstStyle/>
          <a:p>
            <a:pPr algn="ctr"/>
            <a:r>
              <a:rPr lang="en-US" sz="48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EDA &amp; IVA Methodology</a:t>
            </a:r>
          </a:p>
        </p:txBody>
      </p:sp>
      <p:sp>
        <p:nvSpPr>
          <p:cNvPr id="4" name="TextBox 3">
            <a:extLst>
              <a:ext uri="{FF2B5EF4-FFF2-40B4-BE49-F238E27FC236}">
                <a16:creationId xmlns:a16="http://schemas.microsoft.com/office/drawing/2014/main" id="{769639DB-ED83-463A-84A7-C3109309A17D}"/>
              </a:ext>
            </a:extLst>
          </p:cNvPr>
          <p:cNvSpPr txBox="1"/>
          <p:nvPr/>
        </p:nvSpPr>
        <p:spPr>
          <a:xfrm>
            <a:off x="3925790" y="1494064"/>
            <a:ext cx="4340419" cy="369332"/>
          </a:xfrm>
          <a:prstGeom prst="rect">
            <a:avLst/>
          </a:prstGeom>
          <a:noFill/>
        </p:spPr>
        <p:txBody>
          <a:bodyPr wrap="none" rtlCol="0">
            <a:spAutoFit/>
          </a:bodyPr>
          <a:lstStyle/>
          <a:p>
            <a:r>
              <a:rPr lang="en-GB" dirty="0">
                <a:solidFill>
                  <a:srgbClr val="FFFF00"/>
                </a:solidFill>
              </a:rPr>
              <a:t>The following methods have been employed:</a:t>
            </a:r>
          </a:p>
        </p:txBody>
      </p:sp>
    </p:spTree>
    <p:extLst>
      <p:ext uri="{BB962C8B-B14F-4D97-AF65-F5344CB8AC3E}">
        <p14:creationId xmlns:p14="http://schemas.microsoft.com/office/powerpoint/2010/main" val="4166397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92508-89CC-475F-976D-AD7BEAA7B7A7}"/>
              </a:ext>
            </a:extLst>
          </p:cNvPr>
          <p:cNvGraphicFramePr/>
          <p:nvPr>
            <p:extLst>
              <p:ext uri="{D42A27DB-BD31-4B8C-83A1-F6EECF244321}">
                <p14:modId xmlns:p14="http://schemas.microsoft.com/office/powerpoint/2010/main" val="356367661"/>
              </p:ext>
            </p:extLst>
          </p:nvPr>
        </p:nvGraphicFramePr>
        <p:xfrm>
          <a:off x="1298121" y="1258509"/>
          <a:ext cx="1022984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0444187B-39E2-4572-92AA-303B1CFAEEA1}"/>
              </a:ext>
            </a:extLst>
          </p:cNvPr>
          <p:cNvSpPr/>
          <p:nvPr/>
        </p:nvSpPr>
        <p:spPr>
          <a:xfrm>
            <a:off x="1297418" y="509885"/>
            <a:ext cx="9466566" cy="830997"/>
          </a:xfrm>
          <a:prstGeom prst="rect">
            <a:avLst/>
          </a:prstGeom>
          <a:noFill/>
        </p:spPr>
        <p:txBody>
          <a:bodyPr wrap="none" lIns="91440" tIns="45720" rIns="91440" bIns="45720">
            <a:spAutoFit/>
          </a:bodyPr>
          <a:lstStyle/>
          <a:p>
            <a:pPr algn="ctr"/>
            <a:r>
              <a:rPr lang="en-US" sz="4800" b="1" cap="none" spc="0" dirty="0">
                <a:ln w="12700">
                  <a:solidFill>
                    <a:schemeClr val="accent3">
                      <a:lumMod val="50000"/>
                    </a:schemeClr>
                  </a:solidFill>
                  <a:prstDash val="solid"/>
                </a:ln>
                <a:solidFill>
                  <a:srgbClr val="FFFF00"/>
                </a:solidFill>
                <a:effectLst>
                  <a:innerShdw blurRad="177800">
                    <a:schemeClr val="accent3">
                      <a:lumMod val="50000"/>
                    </a:schemeClr>
                  </a:innerShdw>
                </a:effectLst>
              </a:rPr>
              <a:t>Predictive Analysis Methodology</a:t>
            </a:r>
          </a:p>
        </p:txBody>
      </p:sp>
      <p:sp>
        <p:nvSpPr>
          <p:cNvPr id="2" name="TextBox 1">
            <a:extLst>
              <a:ext uri="{FF2B5EF4-FFF2-40B4-BE49-F238E27FC236}">
                <a16:creationId xmlns:a16="http://schemas.microsoft.com/office/drawing/2014/main" id="{D8E54CF4-8C9B-4732-A69A-939F9A1AFFE8}"/>
              </a:ext>
            </a:extLst>
          </p:cNvPr>
          <p:cNvSpPr txBox="1"/>
          <p:nvPr/>
        </p:nvSpPr>
        <p:spPr>
          <a:xfrm>
            <a:off x="3925790" y="1494064"/>
            <a:ext cx="4340419" cy="369332"/>
          </a:xfrm>
          <a:prstGeom prst="rect">
            <a:avLst/>
          </a:prstGeom>
          <a:noFill/>
        </p:spPr>
        <p:txBody>
          <a:bodyPr wrap="none" rtlCol="0">
            <a:spAutoFit/>
          </a:bodyPr>
          <a:lstStyle/>
          <a:p>
            <a:r>
              <a:rPr lang="en-GB" dirty="0">
                <a:solidFill>
                  <a:srgbClr val="FFFF00"/>
                </a:solidFill>
              </a:rPr>
              <a:t>The following methods have been employed:</a:t>
            </a:r>
          </a:p>
        </p:txBody>
      </p:sp>
    </p:spTree>
    <p:extLst>
      <p:ext uri="{BB962C8B-B14F-4D97-AF65-F5344CB8AC3E}">
        <p14:creationId xmlns:p14="http://schemas.microsoft.com/office/powerpoint/2010/main" val="203476416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dfe70fd9-210d-418f-ba9e-99286429f25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31F0C738893D47A5923F4C3A9C7EC0" ma:contentTypeVersion="13" ma:contentTypeDescription="Create a new document." ma:contentTypeScope="" ma:versionID="6c3d1662ccc23bd42cb95fcf12ae3090">
  <xsd:schema xmlns:xsd="http://www.w3.org/2001/XMLSchema" xmlns:xs="http://www.w3.org/2001/XMLSchema" xmlns:p="http://schemas.microsoft.com/office/2006/metadata/properties" xmlns:ns3="dfe70fd9-210d-418f-ba9e-99286429f255" xmlns:ns4="6c8f2e20-d8ee-42d5-97e7-6059698a4679" targetNamespace="http://schemas.microsoft.com/office/2006/metadata/properties" ma:root="true" ma:fieldsID="e22737391133681d6ef938716d773cee" ns3:_="" ns4:_="">
    <xsd:import namespace="dfe70fd9-210d-418f-ba9e-99286429f255"/>
    <xsd:import namespace="6c8f2e20-d8ee-42d5-97e7-6059698a467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e70fd9-210d-418f-ba9e-99286429f2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8f2e20-d8ee-42d5-97e7-6059698a467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documentManagement/types"/>
    <ds:schemaRef ds:uri="http://purl.org/dc/dcmitype/"/>
    <ds:schemaRef ds:uri="6c8f2e20-d8ee-42d5-97e7-6059698a4679"/>
    <ds:schemaRef ds:uri="http://schemas.microsoft.com/office/2006/metadata/properties"/>
    <ds:schemaRef ds:uri="dfe70fd9-210d-418f-ba9e-99286429f255"/>
    <ds:schemaRef ds:uri="http://www.w3.org/XML/1998/namespace"/>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614A80A5-312A-43A5-8FB5-33DF26150F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fe70fd9-210d-418f-ba9e-99286429f255"/>
    <ds:schemaRef ds:uri="6c8f2e20-d8ee-42d5-97e7-6059698a46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{66AE4DD0-050F-40B7-B3EC-F5DD55771FB1}tf33713516_win32</Template>
  <TotalTime>2610</TotalTime>
  <Words>1281</Words>
  <Application>Microsoft Office PowerPoint</Application>
  <PresentationFormat>Widescreen</PresentationFormat>
  <Paragraphs>194</Paragraphs>
  <Slides>32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72 Black</vt:lpstr>
      <vt:lpstr>Arial</vt:lpstr>
      <vt:lpstr>Calibri</vt:lpstr>
      <vt:lpstr>Gill Sans MT</vt:lpstr>
      <vt:lpstr>Times New Roman</vt:lpstr>
      <vt:lpstr>Walbaum Display</vt:lpstr>
      <vt:lpstr>3DFloatVTI</vt:lpstr>
      <vt:lpstr>Data Science Capstone Project: SPACEX</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Fatima, Sayeda</dc:creator>
  <cp:lastModifiedBy>Fatima, Sayeda</cp:lastModifiedBy>
  <cp:revision>3</cp:revision>
  <dcterms:created xsi:type="dcterms:W3CDTF">2022-07-04T07:20:57Z</dcterms:created>
  <dcterms:modified xsi:type="dcterms:W3CDTF">2022-07-07T20:02:03Z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0x0101002D31F0C738893D47A5923F4C3A9C7EC0</vt:lpwstr>
  </property>
  <property fmtid="{D5CDD505-2E9C-101B-9397-08002B2CF9AE}" pid="3" name="MSIP_Label_a518e53f-798e-43aa-978d-c3fda1f3a682_Enabled">
    <vt:lpwstr>true</vt:lpwstr>
  </property>
  <property fmtid="{D5CDD505-2E9C-101B-9397-08002B2CF9AE}" pid="4" name="MSIP_Label_a518e53f-798e-43aa-978d-c3fda1f3a682_SetDate">
    <vt:lpwstr>2022-07-04T07:56:22Z</vt:lpwstr>
  </property>
  <property fmtid="{D5CDD505-2E9C-101B-9397-08002B2CF9AE}" pid="5" name="MSIP_Label_a518e53f-798e-43aa-978d-c3fda1f3a682_Method">
    <vt:lpwstr>Privileged</vt:lpwstr>
  </property>
  <property fmtid="{D5CDD505-2E9C-101B-9397-08002B2CF9AE}" pid="6" name="MSIP_Label_a518e53f-798e-43aa-978d-c3fda1f3a682_Name">
    <vt:lpwstr>PG - Internal Use</vt:lpwstr>
  </property>
  <property fmtid="{D5CDD505-2E9C-101B-9397-08002B2CF9AE}" pid="7" name="MSIP_Label_a518e53f-798e-43aa-978d-c3fda1f3a682_SiteId">
    <vt:lpwstr>3596192b-fdf5-4e2c-a6fa-acb706c963d8</vt:lpwstr>
  </property>
  <property fmtid="{D5CDD505-2E9C-101B-9397-08002B2CF9AE}" pid="8" name="MSIP_Label_a518e53f-798e-43aa-978d-c3fda1f3a682_ActionId">
    <vt:lpwstr>eec33292-e20b-4794-94f0-7f5117355d03</vt:lpwstr>
  </property>
  <property fmtid="{D5CDD505-2E9C-101B-9397-08002B2CF9AE}" pid="9" name="MSIP_Label_a518e53f-798e-43aa-978d-c3fda1f3a682_ContentBits">
    <vt:lpwstr>1</vt:lpwstr>
  </property>
</Properties>
</file>